
<file path=[Content_Types].xml><?xml version="1.0" encoding="utf-8"?>
<Types xmlns="http://schemas.openxmlformats.org/package/2006/content-types">
  <Default Extension="bin" ContentType="image/x-emf"/>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5.bin" ContentType="image/png"/>
  <Override PartName="/ppt/media/image6.bin" ContentType="image/png"/>
  <Override PartName="/ppt/media/image7.bin" ContentType="image/png"/>
  <Override PartName="/ppt/media/image8.bin" ContentType="image/png"/>
  <Override PartName="/ppt/media/image9.bin" ContentType="image/jpeg"/>
  <Override PartName="/ppt/media/image10.bin" ContentType="image/jpeg"/>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19"/>
  </p:notesMasterIdLst>
  <p:sldIdLst>
    <p:sldId id="268" r:id="rId2"/>
    <p:sldId id="306" r:id="rId3"/>
    <p:sldId id="269" r:id="rId4"/>
    <p:sldId id="289" r:id="rId5"/>
    <p:sldId id="274" r:id="rId6"/>
    <p:sldId id="305" r:id="rId7"/>
    <p:sldId id="273" r:id="rId8"/>
    <p:sldId id="275" r:id="rId9"/>
    <p:sldId id="314" r:id="rId10"/>
    <p:sldId id="294" r:id="rId11"/>
    <p:sldId id="309" r:id="rId12"/>
    <p:sldId id="312" r:id="rId13"/>
    <p:sldId id="313" r:id="rId14"/>
    <p:sldId id="311" r:id="rId15"/>
    <p:sldId id="310" r:id="rId16"/>
    <p:sldId id="307" r:id="rId17"/>
    <p:sldId id="308" r:id="rId18"/>
  </p:sldIdLst>
  <p:sldSz cx="9144000" cy="6858000" type="screen4x3"/>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93581368-C03E-408A-B460-9BD5209EDB0A}">
          <p14:sldIdLst>
            <p14:sldId id="268"/>
            <p14:sldId id="306"/>
            <p14:sldId id="269"/>
            <p14:sldId id="289"/>
            <p14:sldId id="274"/>
            <p14:sldId id="305"/>
            <p14:sldId id="273"/>
            <p14:sldId id="275"/>
            <p14:sldId id="314"/>
            <p14:sldId id="294"/>
            <p14:sldId id="309"/>
            <p14:sldId id="312"/>
            <p14:sldId id="313"/>
            <p14:sldId id="311"/>
            <p14:sldId id="310"/>
            <p14:sldId id="307"/>
            <p14:sldId id="308"/>
          </p14:sldIdLst>
        </p14:section>
        <p14:section name="Ikke-navngivet sektion" id="{6F1B6499-CE57-4A3B-9A77-7635C3F5AD0C}">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3300"/>
    <a:srgbClr val="6FC7B4"/>
    <a:srgbClr val="91CA6B"/>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DE6D2D-9BFD-44DA-BABA-A1E58130214C}" v="2551" dt="2021-06-29T09:00:38.7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80528" autoAdjust="0"/>
  </p:normalViewPr>
  <p:slideViewPr>
    <p:cSldViewPr snapToObjects="1" showGuides="1">
      <p:cViewPr varScale="1">
        <p:scale>
          <a:sx n="69" d="100"/>
          <a:sy n="69" d="100"/>
        </p:scale>
        <p:origin x="1258" y="53"/>
      </p:cViewPr>
      <p:guideLst>
        <p:guide orient="horz" pos="2160"/>
        <p:guide pos="2880"/>
      </p:guideLst>
    </p:cSldViewPr>
  </p:slideViewPr>
  <p:outlineViewPr>
    <p:cViewPr>
      <p:scale>
        <a:sx n="33" d="100"/>
        <a:sy n="33" d="100"/>
      </p:scale>
      <p:origin x="0" y="-811"/>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a-DK"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956380D-191E-4967-9FAB-88D89A5831CE}" type="datetimeFigureOut">
              <a:rPr lang="da-DK"/>
              <a:t>28-06-2021</a:t>
            </a:fld>
            <a:endParaRPr lang="da-DK"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a-DK"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C00183A-898A-47CA-ACA5-7AAC5C5D8973}" type="slidenum">
              <a:rPr lang="da-DK"/>
              <a:t>‹nr.›</a:t>
            </a:fld>
            <a:endParaRPr lang="da-DK" dirty="0"/>
          </a:p>
        </p:txBody>
      </p:sp>
    </p:spTree>
    <p:extLst>
      <p:ext uri="{BB962C8B-B14F-4D97-AF65-F5344CB8AC3E}">
        <p14:creationId xmlns:p14="http://schemas.microsoft.com/office/powerpoint/2010/main" val="72953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C00183A-898A-47CA-ACA5-7AAC5C5D8973}" type="slidenum">
              <a:rPr lang="da-DK"/>
              <a:t>1</a:t>
            </a:fld>
            <a:endParaRPr lang="da-DK" dirty="0"/>
          </a:p>
        </p:txBody>
      </p:sp>
    </p:spTree>
    <p:extLst>
      <p:ext uri="{BB962C8B-B14F-4D97-AF65-F5344CB8AC3E}">
        <p14:creationId xmlns:p14="http://schemas.microsoft.com/office/powerpoint/2010/main" val="2095684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latin typeface="SofiaProRegular"/>
              </a:rPr>
              <a:t>En analyse af de fokusgruppeinterviews, der er gennemført med dagplejerne, viser her nogle tendenser. Dagplejernes faglige sprog om praksis kan anses for at være betinget, dels af dagplejernes grad af formel uddannelse, dels af gruppesammensætningen i praksisfællesskabet samt den enkelte dagplejers personlige indstilling, erfaringer og holdninger.</a:t>
            </a:r>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12</a:t>
            </a:fld>
            <a:endParaRPr lang="da-DK" dirty="0"/>
          </a:p>
        </p:txBody>
      </p:sp>
    </p:spTree>
    <p:extLst>
      <p:ext uri="{BB962C8B-B14F-4D97-AF65-F5344CB8AC3E}">
        <p14:creationId xmlns:p14="http://schemas.microsoft.com/office/powerpoint/2010/main" val="2072563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 enkelte dagplejers legeforståelse afspejles i den lege praksis, der udfolder sig i dagplejen. Da denne praksis ofte vil være en praksis, som andre ikke ser, er det vigtigt at der bliver skabt et ‘fagligt spejl’, så dagplejeren får fagligt feedback på egen praksis – dagplejepædagogen kan bistå her, men en mere systematisk feedback proces - også med andre af dagplejerens kolleger fx i legestuen - ville føre til </a:t>
            </a:r>
            <a:r>
              <a:rPr lang="da-DK" dirty="0" err="1"/>
              <a:t>emer</a:t>
            </a:r>
            <a:r>
              <a:rPr lang="da-DK" dirty="0"/>
              <a:t> viden om egen praksis    </a:t>
            </a:r>
          </a:p>
        </p:txBody>
      </p:sp>
      <p:sp>
        <p:nvSpPr>
          <p:cNvPr id="4" name="Pladsholder til slidenummer 3"/>
          <p:cNvSpPr>
            <a:spLocks noGrp="1"/>
          </p:cNvSpPr>
          <p:nvPr>
            <p:ph type="sldNum" sz="quarter" idx="5"/>
          </p:nvPr>
        </p:nvSpPr>
        <p:spPr/>
        <p:txBody>
          <a:bodyPr/>
          <a:lstStyle/>
          <a:p>
            <a:fld id="{AC00183A-898A-47CA-ACA5-7AAC5C5D8973}" type="slidenum">
              <a:rPr lang="da-DK" smtClean="0"/>
              <a:t>13</a:t>
            </a:fld>
            <a:endParaRPr lang="da-DK" dirty="0"/>
          </a:p>
        </p:txBody>
      </p:sp>
    </p:spTree>
    <p:extLst>
      <p:ext uri="{BB962C8B-B14F-4D97-AF65-F5344CB8AC3E}">
        <p14:creationId xmlns:p14="http://schemas.microsoft.com/office/powerpoint/2010/main" val="3389649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At give rum til barnets selvvirksomhed eller selvforvaltning er at stilladsere barnets udvikling mod selvstændighed og ansvar - både specifikt omkring leg og generelt omkring udvikling. Denne proces foregår tydeligvis, men ville blive kvalificeret yderligere gennem systematisk samarbejde med forældrene.   </a:t>
            </a:r>
          </a:p>
        </p:txBody>
      </p:sp>
      <p:sp>
        <p:nvSpPr>
          <p:cNvPr id="4" name="Pladsholder til slidenummer 3"/>
          <p:cNvSpPr>
            <a:spLocks noGrp="1"/>
          </p:cNvSpPr>
          <p:nvPr>
            <p:ph type="sldNum" sz="quarter" idx="5"/>
          </p:nvPr>
        </p:nvSpPr>
        <p:spPr/>
        <p:txBody>
          <a:bodyPr/>
          <a:lstStyle/>
          <a:p>
            <a:fld id="{AC00183A-898A-47CA-ACA5-7AAC5C5D8973}" type="slidenum">
              <a:rPr lang="da-DK" smtClean="0"/>
              <a:t>14</a:t>
            </a:fld>
            <a:endParaRPr lang="da-DK" dirty="0"/>
          </a:p>
        </p:txBody>
      </p:sp>
    </p:spTree>
    <p:extLst>
      <p:ext uri="{BB962C8B-B14F-4D97-AF65-F5344CB8AC3E}">
        <p14:creationId xmlns:p14="http://schemas.microsoft.com/office/powerpoint/2010/main" val="634732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Hermed kan der peges der på det ‘redskab’ der i projektet har været en indikator for analyser af data og vurderinger af fx stilladsering af leg i praksis i form af FCCERS –R og andre beslægtede redskaber som ITERS – R i samme serie.</a:t>
            </a:r>
          </a:p>
          <a:p>
            <a:r>
              <a:rPr lang="da-DK" sz="1800" b="0" i="0" u="none" strike="noStrike" baseline="0" dirty="0">
                <a:latin typeface="SofiaProRegular"/>
              </a:rPr>
              <a:t>Harms, T., </a:t>
            </a:r>
            <a:r>
              <a:rPr lang="da-DK" sz="1800" b="0" i="0" u="none" strike="noStrike" baseline="0" dirty="0" err="1">
                <a:latin typeface="SofiaProRegular"/>
              </a:rPr>
              <a:t>Cryer</a:t>
            </a:r>
            <a:r>
              <a:rPr lang="da-DK" sz="1800" b="0" i="0" u="none" strike="noStrike" baseline="0" dirty="0">
                <a:latin typeface="SofiaProRegular"/>
              </a:rPr>
              <a:t>, D. &amp; Clifford, R.M. (2019). FCCERS-R. Børnemiljøvurderingsskala til dagpleje. Frederiksberg.</a:t>
            </a:r>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15</a:t>
            </a:fld>
            <a:endParaRPr lang="da-DK" dirty="0"/>
          </a:p>
        </p:txBody>
      </p:sp>
    </p:spTree>
    <p:extLst>
      <p:ext uri="{BB962C8B-B14F-4D97-AF65-F5344CB8AC3E}">
        <p14:creationId xmlns:p14="http://schemas.microsoft.com/office/powerpoint/2010/main" val="3690598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Følg de viste links formere information og viden; de hurtige sendekanaler er selvfølgelig de fire film og de fire PIXI tekster, men i de fire faglige artikler kan der læses dybere ned , både i teoretiske begreber men også findes praksiseksempler i form af cases mv. </a:t>
            </a:r>
          </a:p>
        </p:txBody>
      </p:sp>
      <p:sp>
        <p:nvSpPr>
          <p:cNvPr id="4" name="Pladsholder til slidenummer 3"/>
          <p:cNvSpPr>
            <a:spLocks noGrp="1"/>
          </p:cNvSpPr>
          <p:nvPr>
            <p:ph type="sldNum" sz="quarter" idx="5"/>
          </p:nvPr>
        </p:nvSpPr>
        <p:spPr/>
        <p:txBody>
          <a:bodyPr/>
          <a:lstStyle/>
          <a:p>
            <a:fld id="{AC00183A-898A-47CA-ACA5-7AAC5C5D8973}" type="slidenum">
              <a:rPr lang="da-DK" smtClean="0"/>
              <a:t>16</a:t>
            </a:fld>
            <a:endParaRPr lang="da-DK" dirty="0"/>
          </a:p>
        </p:txBody>
      </p:sp>
    </p:spTree>
    <p:extLst>
      <p:ext uri="{BB962C8B-B14F-4D97-AF65-F5344CB8AC3E}">
        <p14:creationId xmlns:p14="http://schemas.microsoft.com/office/powerpoint/2010/main" val="1681101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kan I læse videre – alene eller sammen med jeres kolleger i legestuerne eller med jeres dagplejepædagog – eller bare for jeres egen fornøjelses skyld. Tak fordi I lukkede os ind i jeres hverdag i forskningsprojektet, tak fordi I lyttede her og ikke mindst tak for den store indsats, I som dagplejere og pædagogiske assistenter yder i forhold til det, der er allervigtigst for os alle: vores fælles fremtid – vores børn! </a:t>
            </a:r>
          </a:p>
        </p:txBody>
      </p:sp>
      <p:sp>
        <p:nvSpPr>
          <p:cNvPr id="4" name="Pladsholder til slidenummer 3"/>
          <p:cNvSpPr>
            <a:spLocks noGrp="1"/>
          </p:cNvSpPr>
          <p:nvPr>
            <p:ph type="sldNum" sz="quarter" idx="5"/>
          </p:nvPr>
        </p:nvSpPr>
        <p:spPr/>
        <p:txBody>
          <a:bodyPr/>
          <a:lstStyle/>
          <a:p>
            <a:fld id="{AC00183A-898A-47CA-ACA5-7AAC5C5D8973}" type="slidenum">
              <a:rPr lang="da-DK" smtClean="0"/>
              <a:t>17</a:t>
            </a:fld>
            <a:endParaRPr lang="da-DK" dirty="0"/>
          </a:p>
        </p:txBody>
      </p:sp>
    </p:spTree>
    <p:extLst>
      <p:ext uri="{BB962C8B-B14F-4D97-AF65-F5344CB8AC3E}">
        <p14:creationId xmlns:p14="http://schemas.microsoft.com/office/powerpoint/2010/main" val="832932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C00183A-898A-47CA-ACA5-7AAC5C5D8973}" type="slidenum">
              <a:rPr lang="da-DK"/>
              <a:t>2</a:t>
            </a:fld>
            <a:endParaRPr lang="da-DK" dirty="0"/>
          </a:p>
        </p:txBody>
      </p:sp>
    </p:spTree>
    <p:extLst>
      <p:ext uri="{BB962C8B-B14F-4D97-AF65-F5344CB8AC3E}">
        <p14:creationId xmlns:p14="http://schemas.microsoft.com/office/powerpoint/2010/main" val="173365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et billede af pigen det hele handler om – foran hendes dagplejers legebænk med legetøj og andet godt! </a:t>
            </a:r>
          </a:p>
        </p:txBody>
      </p:sp>
      <p:sp>
        <p:nvSpPr>
          <p:cNvPr id="4" name="Pladsholder til slidenummer 3"/>
          <p:cNvSpPr>
            <a:spLocks noGrp="1"/>
          </p:cNvSpPr>
          <p:nvPr>
            <p:ph type="sldNum" sz="quarter" idx="5"/>
          </p:nvPr>
        </p:nvSpPr>
        <p:spPr/>
        <p:txBody>
          <a:bodyPr/>
          <a:lstStyle/>
          <a:p>
            <a:fld id="{AC00183A-898A-47CA-ACA5-7AAC5C5D8973}" type="slidenum">
              <a:rPr lang="da-DK" smtClean="0"/>
              <a:t>5</a:t>
            </a:fld>
            <a:endParaRPr lang="da-DK" dirty="0"/>
          </a:p>
        </p:txBody>
      </p:sp>
    </p:spTree>
    <p:extLst>
      <p:ext uri="{BB962C8B-B14F-4D97-AF65-F5344CB8AC3E}">
        <p14:creationId xmlns:p14="http://schemas.microsoft.com/office/powerpoint/2010/main" val="108712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Ifølge nyere dansk lege forskning (Helle Skovbjerg, 2016):</a:t>
            </a:r>
            <a:br>
              <a:rPr lang="da-DK" dirty="0"/>
            </a:br>
            <a:r>
              <a:rPr lang="da-DK" dirty="0"/>
              <a:t>1. Er legens betydning i sig selv en måde at være til- og udvikle sig på</a:t>
            </a:r>
            <a:br>
              <a:rPr lang="da-DK" dirty="0"/>
            </a:br>
            <a:r>
              <a:rPr lang="da-DK" dirty="0"/>
              <a:t>2. Er legens karakter en aktivitet, hvor drivkraften er en særlig stemning </a:t>
            </a:r>
            <a:br>
              <a:rPr lang="da-DK" dirty="0"/>
            </a:br>
            <a:r>
              <a:rPr lang="da-DK" dirty="0"/>
              <a:t>3. Er legen en særlig deltagelses praksis i tid og sted - med eller uden</a:t>
            </a:r>
            <a:br>
              <a:rPr lang="da-DK" dirty="0"/>
            </a:br>
            <a:r>
              <a:rPr lang="da-DK" dirty="0"/>
              <a:t>    legeredskaber</a:t>
            </a:r>
          </a:p>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6</a:t>
            </a:fld>
            <a:endParaRPr lang="da-DK" dirty="0"/>
          </a:p>
        </p:txBody>
      </p:sp>
    </p:spTree>
    <p:extLst>
      <p:ext uri="{BB962C8B-B14F-4D97-AF65-F5344CB8AC3E}">
        <p14:creationId xmlns:p14="http://schemas.microsoft.com/office/powerpoint/2010/main" val="4254569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t>Med støtte, guide og rammesætte menes den aktive hjælp til børnene med at igangsætte og opretholde en god leg – alene eller med andre. Et andet ord der dækker her er ordet STILLADSERING. Det betyder ….  </a:t>
            </a:r>
          </a:p>
          <a:p>
            <a:endParaRPr lang="da-DK" sz="1200" dirty="0"/>
          </a:p>
          <a:p>
            <a:r>
              <a:rPr lang="da-DK" sz="1200" dirty="0"/>
              <a:t>SÅ jeg vil fortælle om projektets hvorfor, hvad og hvordan </a:t>
            </a:r>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7</a:t>
            </a:fld>
            <a:endParaRPr lang="da-DK" dirty="0"/>
          </a:p>
        </p:txBody>
      </p:sp>
    </p:spTree>
    <p:extLst>
      <p:ext uri="{BB962C8B-B14F-4D97-AF65-F5344CB8AC3E}">
        <p14:creationId xmlns:p14="http://schemas.microsoft.com/office/powerpoint/2010/main" val="334005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Formålet er at undersøge, hvordan dagplejere og pædagogiske assistenter kan støtte, guide og rammesætte leg blandt mindre 0 -3-årige børn for dermed at udvikle viden om god praksis på området. Ambitionen med dette forskningsprojekt er derfor at eksemplificere, synliggøre og systematisere de kvaliteter, der er i god praksis i forhold til leg i dagplejen. </a:t>
            </a:r>
          </a:p>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8</a:t>
            </a:fld>
            <a:endParaRPr lang="da-DK" dirty="0"/>
          </a:p>
        </p:txBody>
      </p:sp>
    </p:spTree>
    <p:extLst>
      <p:ext uri="{BB962C8B-B14F-4D97-AF65-F5344CB8AC3E}">
        <p14:creationId xmlns:p14="http://schemas.microsoft.com/office/powerpoint/2010/main" val="951725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skal understreges, at der til sådan et projekt knytter sig mange overvejelser af etisk karakter, så tilladelser og accept fra forældre var vigtige at få på plads i projektet, men etiske forhold var også med til at begrænse dette, hvorfor der ikke er observationer fra det enkelte dagplejehjem, men alene fra legestuer. </a:t>
            </a:r>
          </a:p>
        </p:txBody>
      </p:sp>
      <p:sp>
        <p:nvSpPr>
          <p:cNvPr id="4" name="Pladsholder til slidenummer 3"/>
          <p:cNvSpPr>
            <a:spLocks noGrp="1"/>
          </p:cNvSpPr>
          <p:nvPr>
            <p:ph type="sldNum" sz="quarter" idx="5"/>
          </p:nvPr>
        </p:nvSpPr>
        <p:spPr/>
        <p:txBody>
          <a:bodyPr/>
          <a:lstStyle/>
          <a:p>
            <a:fld id="{AC00183A-898A-47CA-ACA5-7AAC5C5D8973}" type="slidenum">
              <a:rPr lang="da-DK" smtClean="0"/>
              <a:t>9</a:t>
            </a:fld>
            <a:endParaRPr lang="da-DK" dirty="0"/>
          </a:p>
        </p:txBody>
      </p:sp>
    </p:spTree>
    <p:extLst>
      <p:ext uri="{BB962C8B-B14F-4D97-AF65-F5344CB8AC3E}">
        <p14:creationId xmlns:p14="http://schemas.microsoft.com/office/powerpoint/2010/main" val="1370574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er en ‘opgørelse’ over både udgangspunktet for -  og målene for projektet! </a:t>
            </a:r>
          </a:p>
        </p:txBody>
      </p:sp>
      <p:sp>
        <p:nvSpPr>
          <p:cNvPr id="4" name="Pladsholder til slidenummer 3"/>
          <p:cNvSpPr>
            <a:spLocks noGrp="1"/>
          </p:cNvSpPr>
          <p:nvPr>
            <p:ph type="sldNum" sz="quarter" idx="5"/>
          </p:nvPr>
        </p:nvSpPr>
        <p:spPr/>
        <p:txBody>
          <a:bodyPr/>
          <a:lstStyle/>
          <a:p>
            <a:fld id="{AC00183A-898A-47CA-ACA5-7AAC5C5D8973}" type="slidenum">
              <a:rPr lang="da-DK" smtClean="0"/>
              <a:t>10</a:t>
            </a:fld>
            <a:endParaRPr lang="da-DK" dirty="0"/>
          </a:p>
        </p:txBody>
      </p:sp>
    </p:spTree>
    <p:extLst>
      <p:ext uri="{BB962C8B-B14F-4D97-AF65-F5344CB8AC3E}">
        <p14:creationId xmlns:p14="http://schemas.microsoft.com/office/powerpoint/2010/main" val="3067584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 hvad var det der dukkede frem som resultat af analyserne og af det spørgsmål vi stillede? Jo det var disse nævnte fire temaer. Som jeg nu kort vil præsentere – efter nogle helt overordnede konklusioner på baggrund af projektet:</a:t>
            </a:r>
          </a:p>
          <a:p>
            <a:pPr marL="171450" indent="-171450">
              <a:buFontTx/>
              <a:buChar char="-"/>
            </a:pPr>
            <a:r>
              <a:rPr lang="da-DK" dirty="0"/>
              <a:t>Vi mødte dagplejere med en høj grad af engagement i deres job som dagplejere</a:t>
            </a:r>
          </a:p>
          <a:p>
            <a:pPr marL="171450" indent="-171450">
              <a:buFontTx/>
              <a:buChar char="-"/>
            </a:pPr>
            <a:r>
              <a:rPr lang="da-DK" dirty="0"/>
              <a:t>Vi mødte dagplejere med en kvalificeret tilgang til forståelsen af børns behov</a:t>
            </a:r>
          </a:p>
          <a:p>
            <a:pPr marL="171450" indent="-171450">
              <a:buFontTx/>
              <a:buChar char="-"/>
            </a:pPr>
            <a:r>
              <a:rPr lang="da-DK" dirty="0"/>
              <a:t>Vi mødte dagplejere med interesse i at involvere kolleger i overvejelser og tvivl om beslutninger</a:t>
            </a:r>
          </a:p>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11</a:t>
            </a:fld>
            <a:endParaRPr lang="da-DK" dirty="0"/>
          </a:p>
        </p:txBody>
      </p:sp>
    </p:spTree>
    <p:extLst>
      <p:ext uri="{BB962C8B-B14F-4D97-AF65-F5344CB8AC3E}">
        <p14:creationId xmlns:p14="http://schemas.microsoft.com/office/powerpoint/2010/main" val="471210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image" Target="../media/image9.bin"/><Relationship Id="rId1" Type="http://schemas.openxmlformats.org/officeDocument/2006/relationships/slideMaster" Target="../slideMasters/slideMaster1.xml"/><Relationship Id="rId4" Type="http://schemas.openxmlformats.org/officeDocument/2006/relationships/image" Target="../media/image8.bin"/></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image" Target="../media/image4.bin"/><Relationship Id="rId1" Type="http://schemas.openxmlformats.org/officeDocument/2006/relationships/slideMaster" Target="../slideMasters/slideMaster1.xml"/><Relationship Id="rId6" Type="http://schemas.openxmlformats.org/officeDocument/2006/relationships/image" Target="../media/image6.bin"/><Relationship Id="rId5" Type="http://schemas.openxmlformats.org/officeDocument/2006/relationships/image" Target="../media/image5.bin"/><Relationship Id="rId4" Type="http://schemas.openxmlformats.org/officeDocument/2006/relationships/image" Target="../media/image8.bin"/></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bin"/><Relationship Id="rId2" Type="http://schemas.openxmlformats.org/officeDocument/2006/relationships/image" Target="../media/image4.bin"/><Relationship Id="rId1" Type="http://schemas.openxmlformats.org/officeDocument/2006/relationships/slideMaster" Target="../slideMasters/slideMaster1.xml"/><Relationship Id="rId4" Type="http://schemas.openxmlformats.org/officeDocument/2006/relationships/image" Target="../media/image6.bin"/></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7.bin"/><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7.bin"/><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bin"/><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bin"/><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bin"/><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bin"/><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bin"/><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image" Target="../media/image2.bin"/><Relationship Id="rId1" Type="http://schemas.openxmlformats.org/officeDocument/2006/relationships/slideMaster" Target="../slideMasters/slideMaster1.xml"/><Relationship Id="rId5" Type="http://schemas.openxmlformats.org/officeDocument/2006/relationships/image" Target="../media/image6.bin"/><Relationship Id="rId4" Type="http://schemas.openxmlformats.org/officeDocument/2006/relationships/image" Target="../media/image5.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7.bin"/><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7.bin"/><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7.bin"/><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image" Target="../media/image1.bin"/><Relationship Id="rId1" Type="http://schemas.openxmlformats.org/officeDocument/2006/relationships/slideMaster" Target="../slideMasters/slideMaster1.xml"/><Relationship Id="rId6" Type="http://schemas.openxmlformats.org/officeDocument/2006/relationships/image" Target="../media/image6.bin"/><Relationship Id="rId5" Type="http://schemas.openxmlformats.org/officeDocument/2006/relationships/image" Target="../media/image5.bin"/><Relationship Id="rId4" Type="http://schemas.openxmlformats.org/officeDocument/2006/relationships/image" Target="../media/image8.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image" Target="../media/image9.bin"/><Relationship Id="rId1" Type="http://schemas.openxmlformats.org/officeDocument/2006/relationships/slideMaster" Target="../slideMasters/slideMaster1.xml"/><Relationship Id="rId4" Type="http://schemas.openxmlformats.org/officeDocument/2006/relationships/image" Target="../media/image8.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11" name="Pladsholder til billede 0"/>
          <p:cNvSpPr>
            <a:spLocks noGrp="1"/>
          </p:cNvSpPr>
          <p:nvPr>
            <p:ph type="pic" sz="quarter" idx="17" hasCustomPrompt="1"/>
          </p:nvPr>
        </p:nvSpPr>
        <p:spPr>
          <a:xfrm>
            <a:off x="0" y="0"/>
            <a:ext cx="9144000" cy="6858000"/>
          </a:xfrm>
          <a:solidFill>
            <a:schemeClr val="accent5"/>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mørkt billede, via fanen Indsæt, Billeder</a:t>
            </a:r>
          </a:p>
        </p:txBody>
      </p:sp>
      <p:sp>
        <p:nvSpPr>
          <p:cNvPr id="14" name="Pladsholder til tekst logo"/>
          <p:cNvSpPr>
            <a:spLocks noGrp="1"/>
          </p:cNvSpPr>
          <p:nvPr>
            <p:ph type="body" sz="quarter" idx="18" hasCustomPrompt="1"/>
          </p:nvPr>
        </p:nvSpPr>
        <p:spPr>
          <a:xfrm>
            <a:off x="2658600" y="909000"/>
            <a:ext cx="3826800" cy="5040000"/>
          </a:xfrm>
          <a:blipFill>
            <a:blip r:embed="rId2"/>
            <a:stretch>
              <a:fillRect/>
            </a:stretch>
          </a:blipFill>
        </p:spPr>
        <p:txBody>
          <a:bodyPr/>
          <a:lstStyle>
            <a:lvl1pPr>
              <a:defRPr sz="100">
                <a:solidFill>
                  <a:schemeClr val="bg1"/>
                </a:solidFill>
              </a:defRPr>
            </a:lvl1pPr>
          </a:lstStyle>
          <a:p>
            <a:pPr lvl="0"/>
            <a:r>
              <a:rPr lang="da-DK" dirty="0"/>
              <a:t>.</a:t>
            </a:r>
          </a:p>
        </p:txBody>
      </p:sp>
      <p:sp>
        <p:nvSpPr>
          <p:cNvPr id="7" name="AutoShape 4"/>
          <p:cNvSpPr>
            <a:spLocks/>
          </p:cNvSpPr>
          <p:nvPr userDrawn="1"/>
        </p:nvSpPr>
        <p:spPr bwMode="gray">
          <a:xfrm>
            <a:off x="9134747" y="0"/>
            <a:ext cx="1733550" cy="131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600"/>
              </a:spcAft>
              <a:buClrTx/>
              <a:buSzTx/>
              <a:buFont typeface="+mj-lt"/>
              <a:buNone/>
              <a:tabLst/>
              <a:defRPr/>
            </a:pPr>
            <a:r>
              <a:rPr kumimoji="0" lang="da-DK" sz="900" b="1" i="0" u="none" strike="noStrike" kern="1200" cap="none" spc="0" normalizeH="0" baseline="0" noProof="1">
                <a:ln>
                  <a:noFill/>
                </a:ln>
                <a:solidFill>
                  <a:schemeClr val="tx1">
                    <a:lumMod val="50000"/>
                    <a:lumOff val="50000"/>
                  </a:schemeClr>
                </a:solidFill>
                <a:effectLst/>
                <a:uLnTx/>
                <a:uFillTx/>
                <a:latin typeface="Arial"/>
                <a:ea typeface="+mn-ea"/>
                <a:cs typeface="Arial" charset="0"/>
              </a:rPr>
              <a:t>Gitter- og hjælpelinjer</a:t>
            </a: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da-DK" sz="900" b="0" i="0" u="none" strike="noStrike" kern="1200" cap="none" spc="0" normalizeH="0" baseline="0" noProof="1">
                <a:ln>
                  <a:noFill/>
                </a:ln>
                <a:solidFill>
                  <a:schemeClr val="tx1">
                    <a:lumMod val="50000"/>
                    <a:lumOff val="50000"/>
                  </a:schemeClr>
                </a:solidFill>
                <a:effectLst/>
                <a:uLnTx/>
                <a:uFillTx/>
                <a:latin typeface="Arial"/>
                <a:ea typeface="+mn-ea"/>
                <a:cs typeface="Arial" charset="0"/>
              </a:rPr>
              <a:t>For at se gitter- og hjælpelinjer</a:t>
            </a: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da-DK" sz="900" b="1" i="0" u="none" strike="noStrike" kern="1200" cap="none" spc="0" normalizeH="0" baseline="0" noProof="1">
                <a:ln>
                  <a:noFill/>
                </a:ln>
                <a:solidFill>
                  <a:schemeClr val="tx1">
                    <a:lumMod val="50000"/>
                    <a:lumOff val="50000"/>
                  </a:schemeClr>
                </a:solidFill>
                <a:effectLst/>
                <a:uLnTx/>
                <a:uFillTx/>
                <a:latin typeface="Arial"/>
                <a:ea typeface="+mn-ea"/>
                <a:cs typeface="Arial" charset="0"/>
              </a:rPr>
              <a:t>1.</a:t>
            </a:r>
            <a:r>
              <a:rPr kumimoji="0" lang="da-DK" sz="900" b="0" i="0" u="none" strike="noStrike" kern="1200" cap="none" spc="0" normalizeH="0" baseline="0" noProof="1">
                <a:ln>
                  <a:noFill/>
                </a:ln>
                <a:solidFill>
                  <a:schemeClr val="tx1">
                    <a:lumMod val="50000"/>
                    <a:lumOff val="50000"/>
                  </a:schemeClr>
                </a:solidFill>
                <a:effectLst/>
                <a:uLnTx/>
                <a:uFillTx/>
                <a:latin typeface="Arial"/>
                <a:ea typeface="+mn-ea"/>
                <a:cs typeface="Arial" charset="0"/>
              </a:rPr>
              <a:t> Klik på </a:t>
            </a:r>
            <a:r>
              <a:rPr kumimoji="0" lang="da-DK" sz="900" b="1" i="0" u="none" strike="noStrike" kern="1200" cap="none" spc="0" normalizeH="0" baseline="0" noProof="1">
                <a:ln>
                  <a:noFill/>
                </a:ln>
                <a:solidFill>
                  <a:schemeClr val="tx1">
                    <a:lumMod val="50000"/>
                    <a:lumOff val="50000"/>
                  </a:schemeClr>
                </a:solidFill>
                <a:effectLst/>
                <a:uLnTx/>
                <a:uFillTx/>
                <a:latin typeface="Arial"/>
                <a:ea typeface="+mn-ea"/>
                <a:cs typeface="Arial" charset="0"/>
              </a:rPr>
              <a:t>Vis</a:t>
            </a:r>
            <a:endParaRPr kumimoji="0" lang="da-DK" sz="900" b="0" i="0" u="none" strike="noStrike" kern="1200" cap="none" spc="0" normalizeH="0" baseline="0" noProof="1">
              <a:ln>
                <a:noFill/>
              </a:ln>
              <a:solidFill>
                <a:schemeClr val="tx1">
                  <a:lumMod val="50000"/>
                  <a:lumOff val="50000"/>
                </a:schemeClr>
              </a:solidFill>
              <a:effectLst/>
              <a:uLnTx/>
              <a:uFillTx/>
              <a:latin typeface="Arial"/>
              <a:ea typeface="+mn-ea"/>
              <a:cs typeface="Arial" charset="0"/>
            </a:endParaRP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da-DK" sz="900" b="1" i="0" u="none" strike="noStrike" kern="1200" cap="none" spc="0" normalizeH="0" baseline="0" noProof="1">
                <a:ln>
                  <a:noFill/>
                </a:ln>
                <a:solidFill>
                  <a:schemeClr val="tx1">
                    <a:lumMod val="50000"/>
                    <a:lumOff val="50000"/>
                  </a:schemeClr>
                </a:solidFill>
                <a:effectLst/>
                <a:uLnTx/>
                <a:uFillTx/>
                <a:latin typeface="Arial"/>
                <a:ea typeface="+mn-ea"/>
                <a:cs typeface="Arial" charset="0"/>
              </a:rPr>
              <a:t>2. </a:t>
            </a:r>
            <a:r>
              <a:rPr kumimoji="0" lang="da-DK" sz="900" b="0" i="0" u="none" strike="noStrike" kern="1200" cap="none" spc="0" normalizeH="0" baseline="0" noProof="1">
                <a:ln>
                  <a:noFill/>
                </a:ln>
                <a:solidFill>
                  <a:schemeClr val="tx1">
                    <a:lumMod val="50000"/>
                    <a:lumOff val="50000"/>
                  </a:schemeClr>
                </a:solidFill>
                <a:effectLst/>
                <a:uLnTx/>
                <a:uFillTx/>
                <a:latin typeface="Arial"/>
                <a:ea typeface="+mn-ea"/>
                <a:cs typeface="Arial" charset="0"/>
              </a:rPr>
              <a:t>Vælg </a:t>
            </a:r>
            <a:r>
              <a:rPr kumimoji="0" lang="da-DK" sz="900" b="1" i="0" u="none" strike="noStrike" kern="1200" cap="none" spc="0" normalizeH="0" baseline="0" noProof="1">
                <a:ln>
                  <a:noFill/>
                </a:ln>
                <a:solidFill>
                  <a:schemeClr val="tx1">
                    <a:lumMod val="50000"/>
                    <a:lumOff val="50000"/>
                  </a:schemeClr>
                </a:solidFill>
                <a:effectLst/>
                <a:uLnTx/>
                <a:uFillTx/>
                <a:latin typeface="Arial"/>
                <a:ea typeface="+mn-ea"/>
                <a:cs typeface="Arial" charset="0"/>
              </a:rPr>
              <a:t>Gitterlinjer</a:t>
            </a:r>
            <a:endParaRPr kumimoji="0" lang="da-DK" sz="900" b="0" i="0" u="none" strike="noStrike" kern="1200" cap="none" spc="0" normalizeH="0" baseline="0" noProof="1">
              <a:ln>
                <a:noFill/>
              </a:ln>
              <a:solidFill>
                <a:schemeClr val="tx1">
                  <a:lumMod val="50000"/>
                  <a:lumOff val="50000"/>
                </a:schemeClr>
              </a:solidFill>
              <a:effectLst/>
              <a:uLnTx/>
              <a:uFillTx/>
              <a:latin typeface="Arial"/>
              <a:ea typeface="+mn-ea"/>
              <a:cs typeface="Arial" charset="0"/>
            </a:endParaRP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da-DK" sz="900" b="0" i="0" u="none" strike="noStrike" kern="1200" cap="none" spc="0" normalizeH="0" baseline="0" noProof="1">
                <a:ln>
                  <a:noFill/>
                </a:ln>
                <a:solidFill>
                  <a:schemeClr val="tx1">
                    <a:lumMod val="50000"/>
                    <a:lumOff val="50000"/>
                  </a:schemeClr>
                </a:solidFill>
                <a:effectLst/>
                <a:uLnTx/>
                <a:uFillTx/>
                <a:latin typeface="Arial"/>
                <a:ea typeface="+mn-ea"/>
                <a:cs typeface="Arial" charset="0"/>
              </a:rPr>
              <a:t>og/eller </a:t>
            </a:r>
            <a:r>
              <a:rPr kumimoji="0" lang="da-DK" sz="900" b="1" i="0" u="none" strike="noStrike" kern="1200" cap="none" spc="0" normalizeH="0" baseline="0" noProof="1">
                <a:ln>
                  <a:noFill/>
                </a:ln>
                <a:solidFill>
                  <a:schemeClr val="tx1">
                    <a:lumMod val="50000"/>
                    <a:lumOff val="50000"/>
                  </a:schemeClr>
                </a:solidFill>
                <a:effectLst/>
                <a:uLnTx/>
                <a:uFillTx/>
                <a:latin typeface="Arial"/>
                <a:ea typeface="+mn-ea"/>
                <a:cs typeface="Arial" charset="0"/>
              </a:rPr>
              <a:t>Hjælpelinjer</a:t>
            </a:r>
          </a:p>
          <a:p>
            <a:pPr marL="0" marR="0" lvl="0" indent="0" algn="l" defTabSz="914400" rtl="0" eaLnBrk="1" fontAlgn="auto" latinLnBrk="0" hangingPunct="1">
              <a:lnSpc>
                <a:spcPct val="100000"/>
              </a:lnSpc>
              <a:spcBef>
                <a:spcPts val="0"/>
              </a:spcBef>
              <a:spcAft>
                <a:spcPts val="240"/>
              </a:spcAft>
              <a:buClrTx/>
              <a:buSzTx/>
              <a:buFont typeface="+mj-lt"/>
              <a:buNone/>
              <a:tabLst/>
              <a:defRPr/>
            </a:pPr>
            <a:endParaRPr kumimoji="0" lang="da-DK" sz="900" b="1" i="0" u="none" strike="noStrike" kern="1200" cap="none" spc="0" normalizeH="0" baseline="0" noProof="1">
              <a:ln>
                <a:noFill/>
              </a:ln>
              <a:solidFill>
                <a:schemeClr val="tx1">
                  <a:lumMod val="50000"/>
                  <a:lumOff val="50000"/>
                </a:schemeClr>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da-DK" sz="900" b="1" i="0" u="none" strike="noStrike" kern="1200" cap="none" spc="0" normalizeH="0" baseline="0" noProof="1">
                <a:ln>
                  <a:noFill/>
                </a:ln>
                <a:solidFill>
                  <a:schemeClr val="tx1">
                    <a:lumMod val="50000"/>
                    <a:lumOff val="50000"/>
                  </a:schemeClr>
                </a:solidFill>
                <a:effectLst/>
                <a:uLnTx/>
                <a:uFillTx/>
                <a:latin typeface="Arial"/>
                <a:ea typeface="+mn-ea"/>
                <a:cs typeface="Arial" charset="0"/>
              </a:rPr>
              <a:t>Tip</a:t>
            </a:r>
            <a:r>
              <a:rPr kumimoji="0" lang="da-DK" sz="900" b="0" i="0" u="none" strike="noStrike" kern="1200" cap="none" spc="0" normalizeH="0" baseline="0" noProof="1">
                <a:ln>
                  <a:noFill/>
                </a:ln>
                <a:solidFill>
                  <a:schemeClr val="tx1">
                    <a:lumMod val="50000"/>
                    <a:lumOff val="50000"/>
                  </a:schemeClr>
                </a:solidFill>
                <a:effectLst/>
                <a:uLnTx/>
                <a:uFillTx/>
                <a:latin typeface="Arial"/>
                <a:ea typeface="+mn-ea"/>
                <a:cs typeface="Arial" charset="0"/>
              </a:rPr>
              <a:t>: Alt + F9 for hurtig visning af hjælpelinjer</a:t>
            </a:r>
          </a:p>
        </p:txBody>
      </p:sp>
    </p:spTree>
    <p:extLst>
      <p:ext uri="{BB962C8B-B14F-4D97-AF65-F5344CB8AC3E}">
        <p14:creationId xmlns:p14="http://schemas.microsoft.com/office/powerpoint/2010/main" val="344539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 og grå tekstboks">
    <p:spTree>
      <p:nvGrpSpPr>
        <p:cNvPr id="1" name=""/>
        <p:cNvGrpSpPr/>
        <p:nvPr/>
      </p:nvGrpSpPr>
      <p:grpSpPr>
        <a:xfrm>
          <a:off x="0" y="0"/>
          <a:ext cx="0" cy="0"/>
          <a:chOff x="0" y="0"/>
          <a:chExt cx="0" cy="0"/>
        </a:xfrm>
      </p:grpSpPr>
      <p:pic>
        <p:nvPicPr>
          <p:cNvPr id="6" name="Billede 5"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284969" y="204250"/>
            <a:ext cx="8565343" cy="1228998"/>
          </a:xfrm>
        </p:spPr>
        <p:txBody>
          <a:bodyPr/>
          <a:lstStyle/>
          <a:p>
            <a:r>
              <a:rPr lang="da-DK" dirty="0"/>
              <a:t>Klik for at redigere i master</a:t>
            </a:r>
          </a:p>
        </p:txBody>
      </p:sp>
      <p:sp>
        <p:nvSpPr>
          <p:cNvPr id="13" name="Pladsholder til indhold 2"/>
          <p:cNvSpPr>
            <a:spLocks noGrp="1"/>
          </p:cNvSpPr>
          <p:nvPr>
            <p:ph sz="quarter" idx="13"/>
          </p:nvPr>
        </p:nvSpPr>
        <p:spPr>
          <a:xfrm>
            <a:off x="284163" y="1916113"/>
            <a:ext cx="4140000" cy="4113212"/>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p>
            <a:fld id="{5BA07366-CB75-4AA8-9E5B-928B849F427C}" type="slidenum">
              <a:rPr lang="da-DK"/>
              <a:pPr/>
              <a:t>‹nr.›</a:t>
            </a:fld>
            <a:endParaRPr lang="da-DK" dirty="0"/>
          </a:p>
        </p:txBody>
      </p:sp>
      <p:sp>
        <p:nvSpPr>
          <p:cNvPr id="8" name="Pladsholder til tekst 7"/>
          <p:cNvSpPr>
            <a:spLocks noGrp="1"/>
          </p:cNvSpPr>
          <p:nvPr>
            <p:ph type="body" sz="quarter" idx="15"/>
          </p:nvPr>
        </p:nvSpPr>
        <p:spPr>
          <a:xfrm>
            <a:off x="4708800" y="1916113"/>
            <a:ext cx="4140000" cy="4113212"/>
          </a:xfrm>
          <a:solidFill>
            <a:srgbClr val="333333"/>
          </a:solidFill>
        </p:spPr>
        <p:txBody>
          <a:bodyPr lIns="360000" tIns="360000" rIns="360000" bIns="360000"/>
          <a:lstStyle>
            <a:lvl1pPr>
              <a:lnSpc>
                <a:spcPct val="105000"/>
              </a:lnSpc>
              <a:defRPr lang="da-DK" sz="1500" kern="1200" dirty="0">
                <a:solidFill>
                  <a:schemeClr val="bg1"/>
                </a:solidFill>
                <a:latin typeface="+mn-lt"/>
                <a:ea typeface="+mn-ea"/>
                <a:cs typeface="+mn-cs"/>
              </a:defRPr>
            </a:lvl1pPr>
            <a:lvl2pPr marL="216000" indent="-216000">
              <a:lnSpc>
                <a:spcPct val="105000"/>
              </a:lnSpc>
              <a:defRPr lang="da-DK" sz="1500" kern="1200" dirty="0">
                <a:solidFill>
                  <a:schemeClr val="bg1"/>
                </a:solidFill>
                <a:latin typeface="+mn-lt"/>
                <a:ea typeface="+mn-ea"/>
                <a:cs typeface="+mn-cs"/>
              </a:defRPr>
            </a:lvl2pPr>
            <a:lvl3pPr>
              <a:defRPr lang="da-DK" sz="1500" b="1" kern="1200" dirty="0">
                <a:solidFill>
                  <a:schemeClr val="bg1"/>
                </a:solidFill>
                <a:latin typeface="+mn-lt"/>
                <a:ea typeface="+mn-ea"/>
                <a:cs typeface="+mn-cs"/>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a:p>
            <a:pPr lvl="4"/>
            <a:endParaRPr lang="da-DK" dirty="0"/>
          </a:p>
        </p:txBody>
      </p:sp>
      <p:grpSp>
        <p:nvGrpSpPr>
          <p:cNvPr id="9" name="Gruppe 8"/>
          <p:cNvGrpSpPr/>
          <p:nvPr userDrawn="1"/>
        </p:nvGrpSpPr>
        <p:grpSpPr>
          <a:xfrm>
            <a:off x="-2052736" y="1940361"/>
            <a:ext cx="2052736" cy="2774206"/>
            <a:chOff x="-2052736" y="1825625"/>
            <a:chExt cx="2052736" cy="2774206"/>
          </a:xfrm>
        </p:grpSpPr>
        <p:sp>
          <p:nvSpPr>
            <p:cNvPr id="10"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1" name="Group 6"/>
            <p:cNvGrpSpPr/>
            <p:nvPr userDrawn="1"/>
          </p:nvGrpSpPr>
          <p:grpSpPr>
            <a:xfrm>
              <a:off x="-904613" y="4394384"/>
              <a:ext cx="751501" cy="205447"/>
              <a:chOff x="-904613" y="4258313"/>
              <a:chExt cx="751501" cy="205447"/>
            </a:xfrm>
          </p:grpSpPr>
          <p:pic>
            <p:nvPicPr>
              <p:cNvPr id="1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538051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kst og billede til kant">
    <p:spTree>
      <p:nvGrpSpPr>
        <p:cNvPr id="1" name=""/>
        <p:cNvGrpSpPr/>
        <p:nvPr/>
      </p:nvGrpSpPr>
      <p:grpSpPr>
        <a:xfrm>
          <a:off x="0" y="0"/>
          <a:ext cx="0" cy="0"/>
          <a:chOff x="0" y="0"/>
          <a:chExt cx="0" cy="0"/>
        </a:xfrm>
      </p:grpSpPr>
      <p:sp>
        <p:nvSpPr>
          <p:cNvPr id="8" name="Pladsholder til billede 3"/>
          <p:cNvSpPr>
            <a:spLocks noGrp="1"/>
          </p:cNvSpPr>
          <p:nvPr>
            <p:ph type="pic" sz="quarter" idx="17" hasCustomPrompt="1"/>
          </p:nvPr>
        </p:nvSpPr>
        <p:spPr>
          <a:xfrm>
            <a:off x="4708324" y="0"/>
            <a:ext cx="4438674" cy="6858000"/>
          </a:xfrm>
          <a:solidFill>
            <a:schemeClr val="accent5"/>
          </a:solidFill>
        </p:spPr>
        <p:txBody>
          <a:bodyPr lIns="0" tIns="576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mørkt billede</a:t>
            </a:r>
          </a:p>
        </p:txBody>
      </p:sp>
      <p:sp>
        <p:nvSpPr>
          <p:cNvPr id="2" name="Titel 1"/>
          <p:cNvSpPr>
            <a:spLocks noGrp="1"/>
          </p:cNvSpPr>
          <p:nvPr>
            <p:ph type="title"/>
          </p:nvPr>
        </p:nvSpPr>
        <p:spPr>
          <a:xfrm>
            <a:off x="284969" y="204250"/>
            <a:ext cx="4139193" cy="1228998"/>
          </a:xfrm>
        </p:spPr>
        <p:txBody>
          <a:bodyPr/>
          <a:lstStyle/>
          <a:p>
            <a:r>
              <a:rPr lang="da-DK" dirty="0"/>
              <a:t>Klik for at redigere i master</a:t>
            </a:r>
          </a:p>
        </p:txBody>
      </p:sp>
      <p:sp>
        <p:nvSpPr>
          <p:cNvPr id="9" name="Pladsholder til tekst 2"/>
          <p:cNvSpPr>
            <a:spLocks noGrp="1"/>
          </p:cNvSpPr>
          <p:nvPr>
            <p:ph type="body" sz="quarter" idx="18"/>
          </p:nvPr>
        </p:nvSpPr>
        <p:spPr>
          <a:xfrm>
            <a:off x="284162" y="1916113"/>
            <a:ext cx="4140000" cy="4113212"/>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lvl1pPr>
              <a:defRPr>
                <a:solidFill>
                  <a:schemeClr val="bg1"/>
                </a:solidFill>
              </a:defRPr>
            </a:lvl1pPr>
          </a:lstStyle>
          <a:p>
            <a:fld id="{5BA07366-CB75-4AA8-9E5B-928B849F427C}" type="slidenum">
              <a:rPr lang="da-DK"/>
              <a:pPr/>
              <a:t>‹nr.›</a:t>
            </a:fld>
            <a:endParaRPr lang="da-DK" dirty="0"/>
          </a:p>
        </p:txBody>
      </p:sp>
      <p:sp>
        <p:nvSpPr>
          <p:cNvPr id="11" name="Pladsholder til tekst www"/>
          <p:cNvSpPr>
            <a:spLocks noGrp="1"/>
          </p:cNvSpPr>
          <p:nvPr>
            <p:ph type="body" sz="quarter" idx="21" hasCustomPrompt="1"/>
          </p:nvPr>
        </p:nvSpPr>
        <p:spPr>
          <a:xfrm>
            <a:off x="7437128" y="6441219"/>
            <a:ext cx="756000" cy="165600"/>
          </a:xfrm>
          <a:blipFill>
            <a:blip r:embed="rId2"/>
            <a:stretch>
              <a:fillRect/>
            </a:stretch>
          </a:blipFill>
        </p:spPr>
        <p:txBody>
          <a:bodyPr/>
          <a:lstStyle>
            <a:lvl1pPr>
              <a:defRPr sz="100">
                <a:solidFill>
                  <a:schemeClr val="bg1"/>
                </a:solidFill>
              </a:defRPr>
            </a:lvl1pPr>
          </a:lstStyle>
          <a:p>
            <a:pPr lvl="0"/>
            <a:r>
              <a:rPr lang="da-DK" dirty="0"/>
              <a:t>.</a:t>
            </a:r>
          </a:p>
        </p:txBody>
      </p:sp>
      <p:grpSp>
        <p:nvGrpSpPr>
          <p:cNvPr id="12" name="Gruppe 11"/>
          <p:cNvGrpSpPr/>
          <p:nvPr userDrawn="1"/>
        </p:nvGrpSpPr>
        <p:grpSpPr>
          <a:xfrm>
            <a:off x="-2052736" y="1940361"/>
            <a:ext cx="2052736" cy="2774206"/>
            <a:chOff x="-2052736" y="1825625"/>
            <a:chExt cx="2052736" cy="2774206"/>
          </a:xfrm>
        </p:grpSpPr>
        <p:sp>
          <p:nvSpPr>
            <p:cNvPr id="13"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4" name="Group 6"/>
            <p:cNvGrpSpPr/>
            <p:nvPr userDrawn="1"/>
          </p:nvGrpSpPr>
          <p:grpSpPr>
            <a:xfrm>
              <a:off x="-904613" y="4394384"/>
              <a:ext cx="751501" cy="205447"/>
              <a:chOff x="-904613" y="4258313"/>
              <a:chExt cx="751501" cy="205447"/>
            </a:xfrm>
          </p:grpSpPr>
          <p:pic>
            <p:nvPicPr>
              <p:cNvPr id="15"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7" name="Gruppe 16"/>
          <p:cNvGrpSpPr/>
          <p:nvPr userDrawn="1"/>
        </p:nvGrpSpPr>
        <p:grpSpPr>
          <a:xfrm>
            <a:off x="9150825" y="2276872"/>
            <a:ext cx="2032000" cy="2223411"/>
            <a:chOff x="9150825" y="2171823"/>
            <a:chExt cx="2032000" cy="2223411"/>
          </a:xfrm>
        </p:grpSpPr>
        <p:sp>
          <p:nvSpPr>
            <p:cNvPr id="18" name="TextBox 12"/>
            <p:cNvSpPr txBox="1">
              <a:spLocks noChangeArrowheads="1"/>
            </p:cNvSpPr>
            <p:nvPr/>
          </p:nvSpPr>
          <p:spPr bwMode="auto">
            <a:xfrm>
              <a:off x="9150825" y="2171823"/>
              <a:ext cx="203200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914400" rtl="0" eaLnBrk="1" latinLnBrk="0" hangingPunct="1">
                <a:lnSpc>
                  <a:spcPct val="100000"/>
                </a:lnSpc>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på det lille billede-indsættelsesikon i midten</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af pladsholderen</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900"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p:txBody>
        </p:sp>
        <p:pic>
          <p:nvPicPr>
            <p:cNvPr id="19" name="Billede 7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09315" y="3177801"/>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uppe 78"/>
            <p:cNvGrpSpPr>
              <a:grpSpLocks/>
            </p:cNvGrpSpPr>
            <p:nvPr/>
          </p:nvGrpSpPr>
          <p:grpSpPr bwMode="auto">
            <a:xfrm>
              <a:off x="9305577" y="4016130"/>
              <a:ext cx="330145" cy="379104"/>
              <a:chOff x="1018031" y="5700889"/>
              <a:chExt cx="373412" cy="428773"/>
            </a:xfrm>
          </p:grpSpPr>
          <p:pic>
            <p:nvPicPr>
              <p:cNvPr id="21" name="Billed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5"/>
              <p:cNvSpPr/>
              <p:nvPr/>
            </p:nvSpPr>
            <p:spPr bwMode="auto">
              <a:xfrm>
                <a:off x="1023417" y="570054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155895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kst og billede til kant med boks">
    <p:spTree>
      <p:nvGrpSpPr>
        <p:cNvPr id="1" name=""/>
        <p:cNvGrpSpPr/>
        <p:nvPr/>
      </p:nvGrpSpPr>
      <p:grpSpPr>
        <a:xfrm>
          <a:off x="0" y="0"/>
          <a:ext cx="0" cy="0"/>
          <a:chOff x="0" y="0"/>
          <a:chExt cx="0" cy="0"/>
        </a:xfrm>
      </p:grpSpPr>
      <p:sp>
        <p:nvSpPr>
          <p:cNvPr id="8" name="Pladsholder til billede 3"/>
          <p:cNvSpPr>
            <a:spLocks noGrp="1"/>
          </p:cNvSpPr>
          <p:nvPr>
            <p:ph type="pic" sz="quarter" idx="17" hasCustomPrompt="1"/>
          </p:nvPr>
        </p:nvSpPr>
        <p:spPr>
          <a:xfrm>
            <a:off x="4705350" y="0"/>
            <a:ext cx="4442074" cy="6858000"/>
          </a:xfrm>
          <a:solidFill>
            <a:schemeClr val="accent5"/>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mørkt billede, via fanen Indsæt, Billeder</a:t>
            </a:r>
          </a:p>
        </p:txBody>
      </p:sp>
      <p:sp>
        <p:nvSpPr>
          <p:cNvPr id="2" name="Titel 1"/>
          <p:cNvSpPr>
            <a:spLocks noGrp="1"/>
          </p:cNvSpPr>
          <p:nvPr>
            <p:ph type="title"/>
          </p:nvPr>
        </p:nvSpPr>
        <p:spPr>
          <a:xfrm>
            <a:off x="284969" y="204250"/>
            <a:ext cx="4139193" cy="1228998"/>
          </a:xfrm>
        </p:spPr>
        <p:txBody>
          <a:bodyPr/>
          <a:lstStyle/>
          <a:p>
            <a:r>
              <a:rPr lang="da-DK" dirty="0"/>
              <a:t>Klik for at redigere i master</a:t>
            </a:r>
          </a:p>
        </p:txBody>
      </p:sp>
      <p:sp>
        <p:nvSpPr>
          <p:cNvPr id="9" name="Pladsholder til tekst 2"/>
          <p:cNvSpPr>
            <a:spLocks noGrp="1"/>
          </p:cNvSpPr>
          <p:nvPr>
            <p:ph type="body" sz="quarter" idx="18"/>
          </p:nvPr>
        </p:nvSpPr>
        <p:spPr>
          <a:xfrm>
            <a:off x="284162" y="1916113"/>
            <a:ext cx="4140000" cy="4113212"/>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ladsholder til tekst 3"/>
          <p:cNvSpPr>
            <a:spLocks noGrp="1"/>
          </p:cNvSpPr>
          <p:nvPr>
            <p:ph type="body" sz="quarter" idx="20" hasCustomPrompt="1"/>
          </p:nvPr>
        </p:nvSpPr>
        <p:spPr>
          <a:xfrm>
            <a:off x="5054387" y="909000"/>
            <a:ext cx="3744000" cy="5040000"/>
          </a:xfrm>
          <a:ln w="180000" cap="sq">
            <a:solidFill>
              <a:schemeClr val="bg1"/>
            </a:solidFill>
            <a:miter lim="800000"/>
          </a:ln>
        </p:spPr>
        <p:txBody>
          <a:bodyPr lIns="360000" tIns="360000" rIns="360000" bIns="360000" anchor="ctr" anchorCtr="0"/>
          <a:lstStyle>
            <a:lvl1pPr algn="l">
              <a:lnSpc>
                <a:spcPct val="102000"/>
              </a:lnSpc>
              <a:buFontTx/>
              <a:buNone/>
              <a:defRPr lang="da-DK" sz="3500" b="1" kern="1200" baseline="0" dirty="0">
                <a:solidFill>
                  <a:schemeClr val="bg1"/>
                </a:solidFill>
                <a:latin typeface="+mj-lt"/>
                <a:ea typeface="+mj-ea"/>
                <a:cs typeface="+mj-cs"/>
              </a:defRPr>
            </a:lvl1pPr>
          </a:lstStyle>
          <a:p>
            <a:pPr lvl="0"/>
            <a:r>
              <a:rPr lang="da-DK" dirty="0"/>
              <a:t>Klik for</a:t>
            </a:r>
            <a:br>
              <a:rPr lang="da-DK" dirty="0"/>
            </a:br>
            <a:r>
              <a:rPr lang="da-DK" dirty="0"/>
              <a:t>at tilføje</a:t>
            </a:r>
            <a:br>
              <a:rPr lang="da-DK" dirty="0"/>
            </a:br>
            <a:r>
              <a:rPr lang="da-DK" dirty="0"/>
              <a:t>en overskrift</a:t>
            </a:r>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lvl1pPr>
              <a:defRPr>
                <a:solidFill>
                  <a:schemeClr val="bg1"/>
                </a:solidFill>
              </a:defRPr>
            </a:lvl1pPr>
          </a:lstStyle>
          <a:p>
            <a:fld id="{5BA07366-CB75-4AA8-9E5B-928B849F427C}" type="slidenum">
              <a:rPr lang="da-DK"/>
              <a:pPr/>
              <a:t>‹nr.›</a:t>
            </a:fld>
            <a:endParaRPr lang="da-DK" dirty="0"/>
          </a:p>
        </p:txBody>
      </p:sp>
      <p:sp>
        <p:nvSpPr>
          <p:cNvPr id="12" name="Pladsholder til tekst www"/>
          <p:cNvSpPr>
            <a:spLocks noGrp="1"/>
          </p:cNvSpPr>
          <p:nvPr>
            <p:ph type="body" sz="quarter" idx="21" hasCustomPrompt="1"/>
          </p:nvPr>
        </p:nvSpPr>
        <p:spPr>
          <a:xfrm>
            <a:off x="7437128" y="6441219"/>
            <a:ext cx="756000" cy="165600"/>
          </a:xfrm>
          <a:blipFill>
            <a:blip r:embed="rId2"/>
            <a:stretch>
              <a:fillRect/>
            </a:stretch>
          </a:blipFill>
        </p:spPr>
        <p:txBody>
          <a:bodyPr/>
          <a:lstStyle>
            <a:lvl1pPr>
              <a:defRPr sz="100">
                <a:solidFill>
                  <a:schemeClr val="bg1"/>
                </a:solidFill>
              </a:defRPr>
            </a:lvl1pPr>
          </a:lstStyle>
          <a:p>
            <a:pPr lvl="0"/>
            <a:r>
              <a:rPr lang="da-DK" dirty="0"/>
              <a:t>.</a:t>
            </a:r>
          </a:p>
        </p:txBody>
      </p:sp>
      <p:grpSp>
        <p:nvGrpSpPr>
          <p:cNvPr id="13" name="Gruppe 12"/>
          <p:cNvGrpSpPr/>
          <p:nvPr userDrawn="1"/>
        </p:nvGrpSpPr>
        <p:grpSpPr>
          <a:xfrm>
            <a:off x="9150825" y="1941319"/>
            <a:ext cx="2032000" cy="3185487"/>
            <a:chOff x="9150825" y="2171823"/>
            <a:chExt cx="2032000" cy="3185487"/>
          </a:xfrm>
        </p:grpSpPr>
        <p:sp>
          <p:nvSpPr>
            <p:cNvPr id="14" name="TextBox 12"/>
            <p:cNvSpPr txBox="1">
              <a:spLocks noChangeArrowheads="1"/>
            </p:cNvSpPr>
            <p:nvPr/>
          </p:nvSpPr>
          <p:spPr bwMode="auto">
            <a:xfrm>
              <a:off x="9150825" y="2171823"/>
              <a:ext cx="2032000"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914400" rtl="0" eaLnBrk="1" latinLnBrk="0" hangingPunct="1">
                <a:lnSpc>
                  <a:spcPct val="100000"/>
                </a:lnSpc>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900"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Tips</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Placer bagest</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p:txBody>
        </p:sp>
        <p:pic>
          <p:nvPicPr>
            <p:cNvPr id="15" name="Billede 7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pe 78"/>
            <p:cNvGrpSpPr>
              <a:grpSpLocks/>
            </p:cNvGrpSpPr>
            <p:nvPr/>
          </p:nvGrpSpPr>
          <p:grpSpPr bwMode="auto">
            <a:xfrm>
              <a:off x="9305577" y="3846855"/>
              <a:ext cx="330145" cy="379412"/>
              <a:chOff x="1018031" y="5509431"/>
              <a:chExt cx="373412" cy="429121"/>
            </a:xfrm>
          </p:grpSpPr>
          <p:pic>
            <p:nvPicPr>
              <p:cNvPr id="17" name="Billed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3066473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og boks">
    <p:spTree>
      <p:nvGrpSpPr>
        <p:cNvPr id="1" name=""/>
        <p:cNvGrpSpPr/>
        <p:nvPr/>
      </p:nvGrpSpPr>
      <p:grpSpPr>
        <a:xfrm>
          <a:off x="0" y="0"/>
          <a:ext cx="0" cy="0"/>
          <a:chOff x="0" y="0"/>
          <a:chExt cx="0" cy="0"/>
        </a:xfrm>
      </p:grpSpPr>
      <p:sp>
        <p:nvSpPr>
          <p:cNvPr id="2" name="Titel 1"/>
          <p:cNvSpPr>
            <a:spLocks noGrp="1"/>
          </p:cNvSpPr>
          <p:nvPr>
            <p:ph type="title"/>
          </p:nvPr>
        </p:nvSpPr>
        <p:spPr>
          <a:xfrm>
            <a:off x="284969" y="204250"/>
            <a:ext cx="4137806" cy="1228998"/>
          </a:xfrm>
        </p:spPr>
        <p:txBody>
          <a:bodyPr/>
          <a:lstStyle/>
          <a:p>
            <a:r>
              <a:rPr lang="da-DK" dirty="0"/>
              <a:t>Klik for at redigere i master</a:t>
            </a:r>
          </a:p>
        </p:txBody>
      </p:sp>
      <p:sp>
        <p:nvSpPr>
          <p:cNvPr id="12" name="Pladsholder til tekst 2"/>
          <p:cNvSpPr>
            <a:spLocks noGrp="1"/>
          </p:cNvSpPr>
          <p:nvPr>
            <p:ph type="body" sz="quarter" idx="20"/>
          </p:nvPr>
        </p:nvSpPr>
        <p:spPr>
          <a:xfrm>
            <a:off x="284163" y="1916113"/>
            <a:ext cx="4138937" cy="4113212"/>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lvl1pPr>
              <a:defRPr>
                <a:solidFill>
                  <a:schemeClr val="tx1"/>
                </a:solidFill>
              </a:defRPr>
            </a:lvl1pPr>
          </a:lstStyle>
          <a:p>
            <a:fld id="{5BA07366-CB75-4AA8-9E5B-928B849F427C}" type="slidenum">
              <a:rPr lang="da-DK"/>
              <a:pPr/>
              <a:t>‹nr.›</a:t>
            </a:fld>
            <a:endParaRPr lang="da-DK" dirty="0"/>
          </a:p>
        </p:txBody>
      </p:sp>
      <p:grpSp>
        <p:nvGrpSpPr>
          <p:cNvPr id="10" name="Gruppe 9"/>
          <p:cNvGrpSpPr/>
          <p:nvPr userDrawn="1"/>
        </p:nvGrpSpPr>
        <p:grpSpPr>
          <a:xfrm>
            <a:off x="-2052736" y="1940361"/>
            <a:ext cx="2052736" cy="2774206"/>
            <a:chOff x="-2052736" y="1825625"/>
            <a:chExt cx="2052736" cy="2774206"/>
          </a:xfrm>
        </p:grpSpPr>
        <p:sp>
          <p:nvSpPr>
            <p:cNvPr id="13"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4" name="Group 6"/>
            <p:cNvGrpSpPr/>
            <p:nvPr userDrawn="1"/>
          </p:nvGrpSpPr>
          <p:grpSpPr>
            <a:xfrm>
              <a:off x="-904613" y="4394384"/>
              <a:ext cx="751501" cy="205447"/>
              <a:chOff x="-904613" y="4258313"/>
              <a:chExt cx="751501" cy="205447"/>
            </a:xfrm>
          </p:grpSpPr>
          <p:pic>
            <p:nvPicPr>
              <p:cNvPr id="15"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7" name="Pladsholder til tekst 3"/>
          <p:cNvSpPr>
            <a:spLocks noGrp="1"/>
          </p:cNvSpPr>
          <p:nvPr>
            <p:ph type="body" sz="quarter" idx="21" hasCustomPrompt="1"/>
          </p:nvPr>
        </p:nvSpPr>
        <p:spPr>
          <a:xfrm>
            <a:off x="5054400" y="909000"/>
            <a:ext cx="3744000" cy="5040000"/>
          </a:xfrm>
          <a:ln w="180000" cap="sq">
            <a:solidFill>
              <a:schemeClr val="tx1"/>
            </a:solidFill>
            <a:miter lim="800000"/>
          </a:ln>
        </p:spPr>
        <p:txBody>
          <a:bodyPr lIns="360000" tIns="360000" rIns="360000" bIns="360000" anchor="ctr" anchorCtr="0"/>
          <a:lstStyle>
            <a:lvl1pPr algn="l">
              <a:lnSpc>
                <a:spcPct val="102000"/>
              </a:lnSpc>
              <a:buFontTx/>
              <a:buNone/>
              <a:defRPr lang="da-DK" sz="3500" b="1" kern="1200" baseline="0" dirty="0">
                <a:solidFill>
                  <a:schemeClr val="tx1"/>
                </a:solidFill>
                <a:latin typeface="+mj-lt"/>
                <a:ea typeface="+mj-ea"/>
                <a:cs typeface="+mj-cs"/>
              </a:defRPr>
            </a:lvl1pPr>
          </a:lstStyle>
          <a:p>
            <a:pPr lvl="0"/>
            <a:r>
              <a:rPr lang="da-DK" dirty="0"/>
              <a:t>Klik for</a:t>
            </a:r>
            <a:br>
              <a:rPr lang="da-DK" dirty="0"/>
            </a:br>
            <a:r>
              <a:rPr lang="da-DK" dirty="0"/>
              <a:t>at tilføje</a:t>
            </a:r>
            <a:br>
              <a:rPr lang="da-DK" dirty="0"/>
            </a:br>
            <a:r>
              <a:rPr lang="da-DK" dirty="0"/>
              <a:t>en overskrift</a:t>
            </a:r>
          </a:p>
        </p:txBody>
      </p:sp>
    </p:spTree>
    <p:extLst>
      <p:ext uri="{BB962C8B-B14F-4D97-AF65-F5344CB8AC3E}">
        <p14:creationId xmlns:p14="http://schemas.microsoft.com/office/powerpoint/2010/main" val="3479324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kst og boks grå baggrund">
    <p:spTree>
      <p:nvGrpSpPr>
        <p:cNvPr id="1" name=""/>
        <p:cNvGrpSpPr/>
        <p:nvPr/>
      </p:nvGrpSpPr>
      <p:grpSpPr>
        <a:xfrm>
          <a:off x="0" y="0"/>
          <a:ext cx="0" cy="0"/>
          <a:chOff x="0" y="0"/>
          <a:chExt cx="0" cy="0"/>
        </a:xfrm>
      </p:grpSpPr>
      <p:sp>
        <p:nvSpPr>
          <p:cNvPr id="10" name="Rektangel baggrund"/>
          <p:cNvSpPr/>
          <p:nvPr userDrawn="1"/>
        </p:nvSpPr>
        <p:spPr>
          <a:xfrm>
            <a:off x="0" y="0"/>
            <a:ext cx="9144000" cy="6858000"/>
          </a:xfrm>
          <a:prstGeom prst="rect">
            <a:avLst/>
          </a:prstGeom>
          <a:solidFill>
            <a:srgbClr val="33333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dirty="0" err="1"/>
          </a:p>
        </p:txBody>
      </p:sp>
      <p:sp>
        <p:nvSpPr>
          <p:cNvPr id="2" name="Titel 1"/>
          <p:cNvSpPr>
            <a:spLocks noGrp="1"/>
          </p:cNvSpPr>
          <p:nvPr>
            <p:ph type="title"/>
          </p:nvPr>
        </p:nvSpPr>
        <p:spPr>
          <a:xfrm>
            <a:off x="284969" y="204250"/>
            <a:ext cx="4137481" cy="1228998"/>
          </a:xfrm>
        </p:spPr>
        <p:txBody>
          <a:bodyPr/>
          <a:lstStyle>
            <a:lvl1pPr>
              <a:defRPr>
                <a:solidFill>
                  <a:schemeClr val="bg1"/>
                </a:solidFill>
              </a:defRPr>
            </a:lvl1pPr>
          </a:lstStyle>
          <a:p>
            <a:r>
              <a:rPr lang="da-DK" dirty="0"/>
              <a:t>Klik for at redigere i master</a:t>
            </a:r>
          </a:p>
        </p:txBody>
      </p:sp>
      <p:sp>
        <p:nvSpPr>
          <p:cNvPr id="12" name="Pladsholder til tekst 2"/>
          <p:cNvSpPr>
            <a:spLocks noGrp="1"/>
          </p:cNvSpPr>
          <p:nvPr>
            <p:ph type="body" sz="quarter" idx="20"/>
          </p:nvPr>
        </p:nvSpPr>
        <p:spPr>
          <a:xfrm>
            <a:off x="284163" y="1916113"/>
            <a:ext cx="4138612" cy="41132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13" name="Tekstfelt www"/>
          <p:cNvSpPr txBox="1"/>
          <p:nvPr userDrawn="1"/>
        </p:nvSpPr>
        <p:spPr>
          <a:xfrm>
            <a:off x="6896984" y="6392249"/>
            <a:ext cx="1296144" cy="215444"/>
          </a:xfrm>
          <a:prstGeom prst="rect">
            <a:avLst/>
          </a:prstGeom>
          <a:noFill/>
        </p:spPr>
        <p:txBody>
          <a:bodyPr wrap="square" lIns="0" tIns="0" rIns="0" bIns="0" rtlCol="0">
            <a:spAutoFit/>
          </a:bodyPr>
          <a:lstStyle/>
          <a:p>
            <a:pPr algn="r"/>
            <a:r>
              <a:rPr lang="da-DK" sz="1400" b="1" kern="1200" dirty="0">
                <a:solidFill>
                  <a:schemeClr val="bg1"/>
                </a:solidFill>
                <a:latin typeface="+mn-lt"/>
                <a:ea typeface="+mn-ea"/>
                <a:cs typeface="+mn-cs"/>
              </a:rPr>
              <a:t>ucsyd.dk</a:t>
            </a:r>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lvl1pPr>
              <a:defRPr>
                <a:solidFill>
                  <a:schemeClr val="bg1"/>
                </a:solidFill>
              </a:defRPr>
            </a:lvl1pPr>
          </a:lstStyle>
          <a:p>
            <a:fld id="{5BA07366-CB75-4AA8-9E5B-928B849F427C}" type="slidenum">
              <a:rPr lang="da-DK"/>
              <a:pPr/>
              <a:t>‹nr.›</a:t>
            </a:fld>
            <a:endParaRPr lang="da-DK" dirty="0"/>
          </a:p>
        </p:txBody>
      </p:sp>
      <p:grpSp>
        <p:nvGrpSpPr>
          <p:cNvPr id="14" name="Gruppe 13"/>
          <p:cNvGrpSpPr/>
          <p:nvPr userDrawn="1"/>
        </p:nvGrpSpPr>
        <p:grpSpPr>
          <a:xfrm>
            <a:off x="-2052736" y="1940361"/>
            <a:ext cx="2052736" cy="2774206"/>
            <a:chOff x="-2052736" y="1825625"/>
            <a:chExt cx="2052736" cy="2774206"/>
          </a:xfrm>
        </p:grpSpPr>
        <p:sp>
          <p:nvSpPr>
            <p:cNvPr id="15"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6" name="Group 6"/>
            <p:cNvGrpSpPr/>
            <p:nvPr userDrawn="1"/>
          </p:nvGrpSpPr>
          <p:grpSpPr>
            <a:xfrm>
              <a:off x="-904613" y="4394384"/>
              <a:ext cx="751501" cy="205447"/>
              <a:chOff x="-904613" y="4258313"/>
              <a:chExt cx="751501" cy="205447"/>
            </a:xfrm>
          </p:grpSpPr>
          <p:pic>
            <p:nvPicPr>
              <p:cNvPr id="17"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9" name="Pladsholder til tekst 3"/>
          <p:cNvSpPr>
            <a:spLocks noGrp="1"/>
          </p:cNvSpPr>
          <p:nvPr>
            <p:ph type="body" sz="quarter" idx="21" hasCustomPrompt="1"/>
          </p:nvPr>
        </p:nvSpPr>
        <p:spPr>
          <a:xfrm>
            <a:off x="5054400" y="909000"/>
            <a:ext cx="3744000" cy="5040000"/>
          </a:xfrm>
          <a:ln w="180000" cap="sq">
            <a:solidFill>
              <a:schemeClr val="bg1"/>
            </a:solidFill>
            <a:miter lim="800000"/>
          </a:ln>
        </p:spPr>
        <p:txBody>
          <a:bodyPr lIns="360000" tIns="360000" rIns="360000" bIns="360000" anchor="ctr" anchorCtr="0"/>
          <a:lstStyle>
            <a:lvl1pPr algn="l">
              <a:lnSpc>
                <a:spcPct val="102000"/>
              </a:lnSpc>
              <a:buFontTx/>
              <a:buNone/>
              <a:defRPr lang="da-DK" sz="3500" b="1" kern="1200" baseline="0" dirty="0">
                <a:solidFill>
                  <a:schemeClr val="bg1"/>
                </a:solidFill>
                <a:latin typeface="+mj-lt"/>
                <a:ea typeface="+mj-ea"/>
                <a:cs typeface="+mj-cs"/>
              </a:defRPr>
            </a:lvl1pPr>
          </a:lstStyle>
          <a:p>
            <a:pPr lvl="0"/>
            <a:r>
              <a:rPr lang="da-DK" dirty="0"/>
              <a:t>Klik for</a:t>
            </a:r>
            <a:br>
              <a:rPr lang="da-DK" dirty="0"/>
            </a:br>
            <a:r>
              <a:rPr lang="da-DK" dirty="0"/>
              <a:t>at tilføje</a:t>
            </a:r>
            <a:br>
              <a:rPr lang="da-DK" dirty="0"/>
            </a:br>
            <a:r>
              <a:rPr lang="da-DK" dirty="0"/>
              <a:t>en overskrift</a:t>
            </a:r>
          </a:p>
        </p:txBody>
      </p:sp>
    </p:spTree>
    <p:extLst>
      <p:ext uri="{BB962C8B-B14F-4D97-AF65-F5344CB8AC3E}">
        <p14:creationId xmlns:p14="http://schemas.microsoft.com/office/powerpoint/2010/main" val="155564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da-DK" dirty="0"/>
          </a:p>
        </p:txBody>
      </p:sp>
      <p:sp>
        <p:nvSpPr>
          <p:cNvPr id="3" name="Date Placeholder 2" hidden="1"/>
          <p:cNvSpPr>
            <a:spLocks noGrp="1"/>
          </p:cNvSpPr>
          <p:nvPr>
            <p:ph type="dt" sz="half" idx="10"/>
          </p:nvPr>
        </p:nvSpPr>
        <p:spPr/>
        <p:txBody>
          <a:bodyPr/>
          <a:lstStyle/>
          <a:p>
            <a:endParaRPr lang="da-DK" dirty="0"/>
          </a:p>
        </p:txBody>
      </p:sp>
      <p:sp>
        <p:nvSpPr>
          <p:cNvPr id="4" name="Footer Placeholder 3" hidden="1"/>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5BA07366-CB75-4AA8-9E5B-928B849F427C}" type="slidenum">
              <a:rPr lang="da-DK"/>
              <a:t>‹nr.›</a:t>
            </a:fld>
            <a:endParaRPr lang="da-DK" dirty="0"/>
          </a:p>
        </p:txBody>
      </p:sp>
    </p:spTree>
    <p:extLst>
      <p:ext uri="{BB962C8B-B14F-4D97-AF65-F5344CB8AC3E}">
        <p14:creationId xmlns:p14="http://schemas.microsoft.com/office/powerpoint/2010/main" val="184571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da-DK" dirty="0"/>
          </a:p>
        </p:txBody>
      </p:sp>
      <p:sp>
        <p:nvSpPr>
          <p:cNvPr id="3" name="Footer Placeholder 2"/>
          <p:cNvSpPr>
            <a:spLocks noGrp="1"/>
          </p:cNvSpPr>
          <p:nvPr>
            <p:ph type="ftr" sz="quarter" idx="11"/>
          </p:nvPr>
        </p:nvSpPr>
        <p:spPr/>
        <p:txBody>
          <a:bodyPr/>
          <a:lstStyle/>
          <a:p>
            <a:endParaRPr lang="da-DK" dirty="0"/>
          </a:p>
        </p:txBody>
      </p:sp>
      <p:sp>
        <p:nvSpPr>
          <p:cNvPr id="4" name="Slide Number Placeholder 3"/>
          <p:cNvSpPr>
            <a:spLocks noGrp="1"/>
          </p:cNvSpPr>
          <p:nvPr>
            <p:ph type="sldNum" sz="quarter" idx="12"/>
          </p:nvPr>
        </p:nvSpPr>
        <p:spPr/>
        <p:txBody>
          <a:bodyPr/>
          <a:lstStyle/>
          <a:p>
            <a:fld id="{5BA07366-CB75-4AA8-9E5B-928B849F427C}" type="slidenum">
              <a:rPr lang="da-DK"/>
              <a:t>‹nr.›</a:t>
            </a:fld>
            <a:endParaRPr lang="da-DK" dirty="0"/>
          </a:p>
        </p:txBody>
      </p:sp>
    </p:spTree>
    <p:extLst>
      <p:ext uri="{BB962C8B-B14F-4D97-AF65-F5344CB8AC3E}">
        <p14:creationId xmlns:p14="http://schemas.microsoft.com/office/powerpoint/2010/main" val="3069914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eaker hvid">
    <p:spTree>
      <p:nvGrpSpPr>
        <p:cNvPr id="1" name=""/>
        <p:cNvGrpSpPr/>
        <p:nvPr/>
      </p:nvGrpSpPr>
      <p:grpSpPr>
        <a:xfrm>
          <a:off x="0" y="0"/>
          <a:ext cx="0" cy="0"/>
          <a:chOff x="0" y="0"/>
          <a:chExt cx="0" cy="0"/>
        </a:xfrm>
      </p:grpSpPr>
      <p:sp>
        <p:nvSpPr>
          <p:cNvPr id="2" name="Titel 1"/>
          <p:cNvSpPr>
            <a:spLocks noGrp="1"/>
          </p:cNvSpPr>
          <p:nvPr>
            <p:ph type="title"/>
          </p:nvPr>
        </p:nvSpPr>
        <p:spPr>
          <a:xfrm>
            <a:off x="284970" y="2062757"/>
            <a:ext cx="6624000" cy="574155"/>
          </a:xfrm>
        </p:spPr>
        <p:txBody>
          <a:bodyPr/>
          <a:lstStyle/>
          <a:p>
            <a:r>
              <a:rPr lang="da-DK" dirty="0"/>
              <a:t>Klik for at redigere i master</a:t>
            </a:r>
          </a:p>
        </p:txBody>
      </p:sp>
      <p:sp>
        <p:nvSpPr>
          <p:cNvPr id="13" name="Pladsholder til tekst 2"/>
          <p:cNvSpPr>
            <a:spLocks noGrp="1"/>
          </p:cNvSpPr>
          <p:nvPr>
            <p:ph type="body" sz="quarter" idx="17"/>
          </p:nvPr>
        </p:nvSpPr>
        <p:spPr>
          <a:xfrm>
            <a:off x="285750" y="2585533"/>
            <a:ext cx="6621463" cy="1152128"/>
          </a:xfrm>
        </p:spPr>
        <p:txBody>
          <a:bodyPr/>
          <a:lstStyle>
            <a:lvl1pPr>
              <a:buFontTx/>
              <a:buNone/>
              <a:defRPr lang="da-DK" sz="3500" b="0" kern="1200" dirty="0">
                <a:solidFill>
                  <a:schemeClr val="tx1"/>
                </a:solidFill>
                <a:latin typeface="+mj-lt"/>
                <a:ea typeface="+mj-ea"/>
                <a:cs typeface="+mj-cs"/>
              </a:defRPr>
            </a:lvl1pPr>
          </a:lstStyle>
          <a:p>
            <a:pPr lvl="0"/>
            <a:r>
              <a:rPr lang="da-DK" dirty="0"/>
              <a:t>Klik for at redigere i master</a:t>
            </a:r>
          </a:p>
        </p:txBody>
      </p:sp>
      <p:pic>
        <p:nvPicPr>
          <p:cNvPr id="6" name="Billed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0486" y="5673410"/>
            <a:ext cx="683519" cy="900000"/>
          </a:xfrm>
          <a:prstGeom prst="rect">
            <a:avLst/>
          </a:prstGeom>
        </p:spPr>
      </p:pic>
      <p:sp>
        <p:nvSpPr>
          <p:cNvPr id="7" name="Pladsholder til dato 10" hidden="1"/>
          <p:cNvSpPr>
            <a:spLocks noGrp="1"/>
          </p:cNvSpPr>
          <p:nvPr>
            <p:ph type="dt" sz="half" idx="14"/>
          </p:nvPr>
        </p:nvSpPr>
        <p:spPr>
          <a:xfrm>
            <a:off x="457200" y="7901630"/>
            <a:ext cx="730424" cy="207890"/>
          </a:xfrm>
        </p:spPr>
        <p:txBody>
          <a:bodyPr/>
          <a:lstStyle>
            <a:lvl1pPr>
              <a:defRPr sz="100">
                <a:solidFill>
                  <a:schemeClr val="bg1">
                    <a:lumMod val="85000"/>
                  </a:schemeClr>
                </a:solidFill>
              </a:defRPr>
            </a:lvl1pPr>
          </a:lstStyle>
          <a:p>
            <a:endParaRPr lang="da-DK" dirty="0"/>
          </a:p>
        </p:txBody>
      </p:sp>
      <p:sp>
        <p:nvSpPr>
          <p:cNvPr id="8" name="Pladsholder til sidefod 11" hidden="1"/>
          <p:cNvSpPr>
            <a:spLocks noGrp="1"/>
          </p:cNvSpPr>
          <p:nvPr>
            <p:ph type="ftr" sz="quarter" idx="15"/>
          </p:nvPr>
        </p:nvSpPr>
        <p:spPr>
          <a:xfrm>
            <a:off x="1187624" y="7901630"/>
            <a:ext cx="1028840" cy="207890"/>
          </a:xfrm>
        </p:spPr>
        <p:txBody>
          <a:bodyPr/>
          <a:lstStyle>
            <a:lvl1pPr>
              <a:defRPr sz="100">
                <a:solidFill>
                  <a:schemeClr val="bg1">
                    <a:lumMod val="85000"/>
                  </a:schemeClr>
                </a:solidFill>
              </a:defRPr>
            </a:lvl1pPr>
          </a:lstStyle>
          <a:p>
            <a:endParaRPr lang="da-DK"/>
          </a:p>
        </p:txBody>
      </p:sp>
      <p:sp>
        <p:nvSpPr>
          <p:cNvPr id="9" name="Pladsholder til slidenummer 12" hidden="1"/>
          <p:cNvSpPr>
            <a:spLocks noGrp="1"/>
          </p:cNvSpPr>
          <p:nvPr>
            <p:ph type="sldNum" sz="quarter" idx="16"/>
          </p:nvPr>
        </p:nvSpPr>
        <p:spPr>
          <a:xfrm>
            <a:off x="2216464" y="7901630"/>
            <a:ext cx="472160" cy="209914"/>
          </a:xfrm>
        </p:spPr>
        <p:txBody>
          <a:bodyPr/>
          <a:lstStyle>
            <a:lvl1pPr>
              <a:defRPr sz="100">
                <a:solidFill>
                  <a:schemeClr val="bg1">
                    <a:lumMod val="85000"/>
                  </a:schemeClr>
                </a:solidFill>
              </a:defRPr>
            </a:lvl1pPr>
          </a:lstStyle>
          <a:p>
            <a:fld id="{5BA07366-CB75-4AA8-9E5B-928B849F427C}" type="slidenum">
              <a:rPr lang="da-DK"/>
              <a:pPr/>
              <a:t>‹nr.›</a:t>
            </a:fld>
            <a:endParaRPr lang="da-DK" dirty="0"/>
          </a:p>
        </p:txBody>
      </p:sp>
    </p:spTree>
    <p:extLst>
      <p:ext uri="{BB962C8B-B14F-4D97-AF65-F5344CB8AC3E}">
        <p14:creationId xmlns:p14="http://schemas.microsoft.com/office/powerpoint/2010/main" val="1518703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eaker rød">
    <p:spTree>
      <p:nvGrpSpPr>
        <p:cNvPr id="1" name=""/>
        <p:cNvGrpSpPr/>
        <p:nvPr/>
      </p:nvGrpSpPr>
      <p:grpSpPr>
        <a:xfrm>
          <a:off x="0" y="0"/>
          <a:ext cx="0" cy="0"/>
          <a:chOff x="0" y="0"/>
          <a:chExt cx="0" cy="0"/>
        </a:xfrm>
      </p:grpSpPr>
      <p:sp>
        <p:nvSpPr>
          <p:cNvPr id="10" name="Rektangel baggrund"/>
          <p:cNvSpPr/>
          <p:nvPr userDrawn="1"/>
        </p:nvSpPr>
        <p:spPr>
          <a:xfrm>
            <a:off x="0" y="0"/>
            <a:ext cx="9144000" cy="685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dirty="0" err="1"/>
          </a:p>
        </p:txBody>
      </p:sp>
      <p:sp>
        <p:nvSpPr>
          <p:cNvPr id="2" name="Titel 1"/>
          <p:cNvSpPr>
            <a:spLocks noGrp="1"/>
          </p:cNvSpPr>
          <p:nvPr>
            <p:ph type="title"/>
          </p:nvPr>
        </p:nvSpPr>
        <p:spPr>
          <a:xfrm>
            <a:off x="284970" y="2062757"/>
            <a:ext cx="6624000" cy="574155"/>
          </a:xfrm>
        </p:spPr>
        <p:txBody>
          <a:bodyPr/>
          <a:lstStyle>
            <a:lvl1pPr>
              <a:defRPr>
                <a:solidFill>
                  <a:schemeClr val="bg1"/>
                </a:solidFill>
              </a:defRPr>
            </a:lvl1pPr>
          </a:lstStyle>
          <a:p>
            <a:r>
              <a:rPr lang="da-DK" dirty="0"/>
              <a:t>Klik for at redigere i master</a:t>
            </a:r>
          </a:p>
        </p:txBody>
      </p:sp>
      <p:sp>
        <p:nvSpPr>
          <p:cNvPr id="13" name="Pladsholder til tekst 2"/>
          <p:cNvSpPr>
            <a:spLocks noGrp="1"/>
          </p:cNvSpPr>
          <p:nvPr>
            <p:ph type="body" sz="quarter" idx="17"/>
          </p:nvPr>
        </p:nvSpPr>
        <p:spPr>
          <a:xfrm>
            <a:off x="285750" y="2585533"/>
            <a:ext cx="6621463" cy="1152128"/>
          </a:xfrm>
        </p:spPr>
        <p:txBody>
          <a:bodyPr/>
          <a:lstStyle>
            <a:lvl1pPr>
              <a:buFontTx/>
              <a:buNone/>
              <a:defRPr lang="da-DK" sz="3500" b="0" kern="1200" dirty="0">
                <a:solidFill>
                  <a:schemeClr val="bg1"/>
                </a:solidFill>
                <a:latin typeface="+mj-lt"/>
                <a:ea typeface="+mj-ea"/>
                <a:cs typeface="+mj-cs"/>
              </a:defRPr>
            </a:lvl1pPr>
          </a:lstStyle>
          <a:p>
            <a:pPr lvl="0"/>
            <a:r>
              <a:rPr lang="da-DK" dirty="0"/>
              <a:t>Klik for at redigere i master</a:t>
            </a:r>
          </a:p>
        </p:txBody>
      </p:sp>
      <p:pic>
        <p:nvPicPr>
          <p:cNvPr id="6" name="Billed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0566" y="5673410"/>
            <a:ext cx="683358" cy="900000"/>
          </a:xfrm>
          <a:prstGeom prst="rect">
            <a:avLst/>
          </a:prstGeom>
        </p:spPr>
      </p:pic>
      <p:sp>
        <p:nvSpPr>
          <p:cNvPr id="7" name="Pladsholder til dato 10" hidden="1"/>
          <p:cNvSpPr>
            <a:spLocks noGrp="1"/>
          </p:cNvSpPr>
          <p:nvPr>
            <p:ph type="dt" sz="half" idx="14"/>
          </p:nvPr>
        </p:nvSpPr>
        <p:spPr>
          <a:xfrm>
            <a:off x="457200" y="7901630"/>
            <a:ext cx="730424" cy="207890"/>
          </a:xfrm>
        </p:spPr>
        <p:txBody>
          <a:bodyPr/>
          <a:lstStyle>
            <a:lvl1pPr>
              <a:defRPr sz="100">
                <a:solidFill>
                  <a:schemeClr val="bg1">
                    <a:lumMod val="85000"/>
                  </a:schemeClr>
                </a:solidFill>
              </a:defRPr>
            </a:lvl1pPr>
          </a:lstStyle>
          <a:p>
            <a:endParaRPr lang="da-DK" dirty="0"/>
          </a:p>
        </p:txBody>
      </p:sp>
      <p:sp>
        <p:nvSpPr>
          <p:cNvPr id="8" name="Pladsholder til sidefod 11" hidden="1"/>
          <p:cNvSpPr>
            <a:spLocks noGrp="1"/>
          </p:cNvSpPr>
          <p:nvPr>
            <p:ph type="ftr" sz="quarter" idx="15"/>
          </p:nvPr>
        </p:nvSpPr>
        <p:spPr>
          <a:xfrm>
            <a:off x="1187624" y="7901630"/>
            <a:ext cx="1028840" cy="207890"/>
          </a:xfrm>
        </p:spPr>
        <p:txBody>
          <a:bodyPr/>
          <a:lstStyle>
            <a:lvl1pPr>
              <a:defRPr sz="100">
                <a:solidFill>
                  <a:schemeClr val="bg1">
                    <a:lumMod val="85000"/>
                  </a:schemeClr>
                </a:solidFill>
              </a:defRPr>
            </a:lvl1pPr>
          </a:lstStyle>
          <a:p>
            <a:endParaRPr lang="da-DK"/>
          </a:p>
        </p:txBody>
      </p:sp>
      <p:sp>
        <p:nvSpPr>
          <p:cNvPr id="9" name="Pladsholder til slidenummer 12" hidden="1"/>
          <p:cNvSpPr>
            <a:spLocks noGrp="1"/>
          </p:cNvSpPr>
          <p:nvPr>
            <p:ph type="sldNum" sz="quarter" idx="16"/>
          </p:nvPr>
        </p:nvSpPr>
        <p:spPr>
          <a:xfrm>
            <a:off x="2216464" y="7901630"/>
            <a:ext cx="472160" cy="209914"/>
          </a:xfrm>
        </p:spPr>
        <p:txBody>
          <a:bodyPr/>
          <a:lstStyle>
            <a:lvl1pPr>
              <a:defRPr sz="100">
                <a:solidFill>
                  <a:schemeClr val="bg1">
                    <a:lumMod val="85000"/>
                  </a:schemeClr>
                </a:solidFill>
              </a:defRPr>
            </a:lvl1pPr>
          </a:lstStyle>
          <a:p>
            <a:fld id="{5BA07366-CB75-4AA8-9E5B-928B849F427C}" type="slidenum">
              <a:rPr lang="da-DK"/>
              <a:pPr/>
              <a:t>‹nr.›</a:t>
            </a:fld>
            <a:endParaRPr lang="da-DK" dirty="0"/>
          </a:p>
        </p:txBody>
      </p:sp>
    </p:spTree>
    <p:extLst>
      <p:ext uri="{BB962C8B-B14F-4D97-AF65-F5344CB8AC3E}">
        <p14:creationId xmlns:p14="http://schemas.microsoft.com/office/powerpoint/2010/main" val="4199798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reaker sort">
    <p:spTree>
      <p:nvGrpSpPr>
        <p:cNvPr id="1" name=""/>
        <p:cNvGrpSpPr/>
        <p:nvPr/>
      </p:nvGrpSpPr>
      <p:grpSpPr>
        <a:xfrm>
          <a:off x="0" y="0"/>
          <a:ext cx="0" cy="0"/>
          <a:chOff x="0" y="0"/>
          <a:chExt cx="0" cy="0"/>
        </a:xfrm>
      </p:grpSpPr>
      <p:sp>
        <p:nvSpPr>
          <p:cNvPr id="10" name="Rektangel baggrund"/>
          <p:cNvSpPr/>
          <p:nvPr userDrawn="1"/>
        </p:nvSpPr>
        <p:spPr>
          <a:xfrm>
            <a:off x="0" y="0"/>
            <a:ext cx="9144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dirty="0" err="1"/>
          </a:p>
        </p:txBody>
      </p:sp>
      <p:sp>
        <p:nvSpPr>
          <p:cNvPr id="2" name="Titel 1"/>
          <p:cNvSpPr>
            <a:spLocks noGrp="1"/>
          </p:cNvSpPr>
          <p:nvPr>
            <p:ph type="title"/>
          </p:nvPr>
        </p:nvSpPr>
        <p:spPr>
          <a:xfrm>
            <a:off x="284970" y="2062757"/>
            <a:ext cx="6624000" cy="574155"/>
          </a:xfrm>
        </p:spPr>
        <p:txBody>
          <a:bodyPr/>
          <a:lstStyle>
            <a:lvl1pPr>
              <a:defRPr>
                <a:solidFill>
                  <a:schemeClr val="bg1"/>
                </a:solidFill>
              </a:defRPr>
            </a:lvl1pPr>
          </a:lstStyle>
          <a:p>
            <a:r>
              <a:rPr lang="da-DK" dirty="0"/>
              <a:t>Klik for at redigere i master</a:t>
            </a:r>
          </a:p>
        </p:txBody>
      </p:sp>
      <p:sp>
        <p:nvSpPr>
          <p:cNvPr id="13" name="Pladsholder til tekst 2"/>
          <p:cNvSpPr>
            <a:spLocks noGrp="1"/>
          </p:cNvSpPr>
          <p:nvPr>
            <p:ph type="body" sz="quarter" idx="17"/>
          </p:nvPr>
        </p:nvSpPr>
        <p:spPr>
          <a:xfrm>
            <a:off x="285750" y="2585533"/>
            <a:ext cx="6621463" cy="1152128"/>
          </a:xfrm>
        </p:spPr>
        <p:txBody>
          <a:bodyPr/>
          <a:lstStyle>
            <a:lvl1pPr>
              <a:buFontTx/>
              <a:buNone/>
              <a:defRPr lang="da-DK" sz="3500" b="0" kern="1200" dirty="0">
                <a:solidFill>
                  <a:schemeClr val="bg1"/>
                </a:solidFill>
                <a:latin typeface="+mj-lt"/>
                <a:ea typeface="+mj-ea"/>
                <a:cs typeface="+mj-cs"/>
              </a:defRPr>
            </a:lvl1pPr>
          </a:lstStyle>
          <a:p>
            <a:pPr lvl="0"/>
            <a:r>
              <a:rPr lang="da-DK" dirty="0"/>
              <a:t>Klik for at redigere i master</a:t>
            </a:r>
          </a:p>
        </p:txBody>
      </p:sp>
      <p:pic>
        <p:nvPicPr>
          <p:cNvPr id="6" name="Billed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0566" y="5673410"/>
            <a:ext cx="683358" cy="900000"/>
          </a:xfrm>
          <a:prstGeom prst="rect">
            <a:avLst/>
          </a:prstGeom>
        </p:spPr>
      </p:pic>
      <p:sp>
        <p:nvSpPr>
          <p:cNvPr id="7" name="Pladsholder til dato 10" hidden="1"/>
          <p:cNvSpPr>
            <a:spLocks noGrp="1"/>
          </p:cNvSpPr>
          <p:nvPr>
            <p:ph type="dt" sz="half" idx="14"/>
          </p:nvPr>
        </p:nvSpPr>
        <p:spPr>
          <a:xfrm>
            <a:off x="457200" y="7901630"/>
            <a:ext cx="730424" cy="207890"/>
          </a:xfrm>
        </p:spPr>
        <p:txBody>
          <a:bodyPr/>
          <a:lstStyle>
            <a:lvl1pPr>
              <a:defRPr sz="100">
                <a:solidFill>
                  <a:schemeClr val="bg1">
                    <a:lumMod val="85000"/>
                  </a:schemeClr>
                </a:solidFill>
              </a:defRPr>
            </a:lvl1pPr>
          </a:lstStyle>
          <a:p>
            <a:endParaRPr lang="da-DK" dirty="0"/>
          </a:p>
        </p:txBody>
      </p:sp>
      <p:sp>
        <p:nvSpPr>
          <p:cNvPr id="8" name="Pladsholder til sidefod 11" hidden="1"/>
          <p:cNvSpPr>
            <a:spLocks noGrp="1"/>
          </p:cNvSpPr>
          <p:nvPr>
            <p:ph type="ftr" sz="quarter" idx="15"/>
          </p:nvPr>
        </p:nvSpPr>
        <p:spPr>
          <a:xfrm>
            <a:off x="1187624" y="7901630"/>
            <a:ext cx="1028840" cy="207890"/>
          </a:xfrm>
        </p:spPr>
        <p:txBody>
          <a:bodyPr/>
          <a:lstStyle>
            <a:lvl1pPr>
              <a:defRPr sz="100">
                <a:solidFill>
                  <a:schemeClr val="bg1">
                    <a:lumMod val="85000"/>
                  </a:schemeClr>
                </a:solidFill>
              </a:defRPr>
            </a:lvl1pPr>
          </a:lstStyle>
          <a:p>
            <a:endParaRPr lang="da-DK"/>
          </a:p>
        </p:txBody>
      </p:sp>
      <p:sp>
        <p:nvSpPr>
          <p:cNvPr id="9" name="Pladsholder til slidenummer 12" hidden="1"/>
          <p:cNvSpPr>
            <a:spLocks noGrp="1"/>
          </p:cNvSpPr>
          <p:nvPr>
            <p:ph type="sldNum" sz="quarter" idx="16"/>
          </p:nvPr>
        </p:nvSpPr>
        <p:spPr>
          <a:xfrm>
            <a:off x="2216464" y="7901630"/>
            <a:ext cx="472160" cy="209914"/>
          </a:xfrm>
        </p:spPr>
        <p:txBody>
          <a:bodyPr/>
          <a:lstStyle>
            <a:lvl1pPr>
              <a:defRPr sz="100">
                <a:solidFill>
                  <a:schemeClr val="bg1">
                    <a:lumMod val="85000"/>
                  </a:schemeClr>
                </a:solidFill>
              </a:defRPr>
            </a:lvl1pPr>
          </a:lstStyle>
          <a:p>
            <a:fld id="{5BA07366-CB75-4AA8-9E5B-928B849F427C}" type="slidenum">
              <a:rPr lang="da-DK"/>
              <a:pPr/>
              <a:t>‹nr.›</a:t>
            </a:fld>
            <a:endParaRPr lang="da-DK" dirty="0"/>
          </a:p>
        </p:txBody>
      </p:sp>
    </p:spTree>
    <p:extLst>
      <p:ext uri="{BB962C8B-B14F-4D97-AF65-F5344CB8AC3E}">
        <p14:creationId xmlns:p14="http://schemas.microsoft.com/office/powerpoint/2010/main" val="1103388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hvid">
    <p:spTree>
      <p:nvGrpSpPr>
        <p:cNvPr id="1" name=""/>
        <p:cNvGrpSpPr/>
        <p:nvPr/>
      </p:nvGrpSpPr>
      <p:grpSpPr>
        <a:xfrm>
          <a:off x="0" y="0"/>
          <a:ext cx="0" cy="0"/>
          <a:chOff x="0" y="0"/>
          <a:chExt cx="0" cy="0"/>
        </a:xfrm>
      </p:grpSpPr>
      <p:sp>
        <p:nvSpPr>
          <p:cNvPr id="2" name="Titel 1"/>
          <p:cNvSpPr>
            <a:spLocks noGrp="1"/>
          </p:cNvSpPr>
          <p:nvPr>
            <p:ph type="title"/>
          </p:nvPr>
        </p:nvSpPr>
        <p:spPr>
          <a:xfrm>
            <a:off x="284970" y="204250"/>
            <a:ext cx="8565343" cy="1404000"/>
          </a:xfrm>
        </p:spPr>
        <p:txBody>
          <a:bodyPr/>
          <a:lstStyle>
            <a:lvl1pPr>
              <a:lnSpc>
                <a:spcPct val="101000"/>
              </a:lnSpc>
              <a:defRPr sz="4500"/>
            </a:lvl1pPr>
          </a:lstStyle>
          <a:p>
            <a:r>
              <a:rPr lang="da-DK" dirty="0"/>
              <a:t>Klik for at redigere i master</a:t>
            </a:r>
          </a:p>
        </p:txBody>
      </p:sp>
      <p:sp>
        <p:nvSpPr>
          <p:cNvPr id="10" name="Pladsholder til tekst 2"/>
          <p:cNvSpPr>
            <a:spLocks noGrp="1"/>
          </p:cNvSpPr>
          <p:nvPr>
            <p:ph type="body" sz="quarter" idx="13" hasCustomPrompt="1"/>
          </p:nvPr>
        </p:nvSpPr>
        <p:spPr>
          <a:xfrm>
            <a:off x="284970" y="6093296"/>
            <a:ext cx="2569224" cy="514397"/>
          </a:xfrm>
        </p:spPr>
        <p:txBody>
          <a:bodyPr anchor="b" anchorCtr="0"/>
          <a:lstStyle>
            <a:lvl1pPr>
              <a:lnSpc>
                <a:spcPct val="101000"/>
              </a:lnSpc>
              <a:buFontTx/>
              <a:buNone/>
              <a:defRPr sz="1400" b="1" baseline="0"/>
            </a:lvl1pPr>
          </a:lstStyle>
          <a:p>
            <a:pPr lvl="0"/>
            <a:r>
              <a:rPr lang="da-DK" dirty="0"/>
              <a:t>Klik og tilføj en tekst </a:t>
            </a:r>
            <a:br>
              <a:rPr lang="da-DK" dirty="0"/>
            </a:br>
            <a:r>
              <a:rPr lang="da-DK" dirty="0"/>
              <a:t>fx Fredag d. 21. maj 10-14:00</a:t>
            </a:r>
          </a:p>
        </p:txBody>
      </p:sp>
      <p:pic>
        <p:nvPicPr>
          <p:cNvPr id="7" name="Billed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163" y="2132856"/>
            <a:ext cx="2570031" cy="3384000"/>
          </a:xfrm>
          <a:prstGeom prst="rect">
            <a:avLst/>
          </a:prstGeom>
        </p:spPr>
      </p:pic>
      <p:sp>
        <p:nvSpPr>
          <p:cNvPr id="11" name="Pladsholder til dato 10" hidden="1"/>
          <p:cNvSpPr>
            <a:spLocks noGrp="1"/>
          </p:cNvSpPr>
          <p:nvPr>
            <p:ph type="dt" sz="half" idx="14"/>
          </p:nvPr>
        </p:nvSpPr>
        <p:spPr/>
        <p:txBody>
          <a:bodyPr/>
          <a:lstStyle>
            <a:lvl1pPr>
              <a:defRPr sz="100">
                <a:solidFill>
                  <a:schemeClr val="bg1">
                    <a:lumMod val="85000"/>
                  </a:schemeClr>
                </a:solidFill>
              </a:defRPr>
            </a:lvl1pPr>
          </a:lstStyle>
          <a:p>
            <a:endParaRPr lang="da-DK" dirty="0"/>
          </a:p>
        </p:txBody>
      </p:sp>
      <p:sp>
        <p:nvSpPr>
          <p:cNvPr id="12" name="Pladsholder til sidefod 11" hidden="1"/>
          <p:cNvSpPr>
            <a:spLocks noGrp="1"/>
          </p:cNvSpPr>
          <p:nvPr>
            <p:ph type="ftr" sz="quarter" idx="15"/>
          </p:nvPr>
        </p:nvSpPr>
        <p:spPr/>
        <p:txBody>
          <a:bodyPr/>
          <a:lstStyle>
            <a:lvl1pPr>
              <a:defRPr sz="100">
                <a:solidFill>
                  <a:schemeClr val="bg1">
                    <a:lumMod val="85000"/>
                  </a:schemeClr>
                </a:solidFill>
              </a:defRPr>
            </a:lvl1pPr>
          </a:lstStyle>
          <a:p>
            <a:endParaRPr lang="da-DK"/>
          </a:p>
        </p:txBody>
      </p:sp>
      <p:sp>
        <p:nvSpPr>
          <p:cNvPr id="13" name="Pladsholder til slidenummer 12" hidden="1"/>
          <p:cNvSpPr>
            <a:spLocks noGrp="1"/>
          </p:cNvSpPr>
          <p:nvPr>
            <p:ph type="sldNum" sz="quarter" idx="16"/>
          </p:nvPr>
        </p:nvSpPr>
        <p:spPr>
          <a:xfrm>
            <a:off x="2216464" y="7901630"/>
            <a:ext cx="472160" cy="209914"/>
          </a:xfrm>
        </p:spPr>
        <p:txBody>
          <a:bodyPr/>
          <a:lstStyle>
            <a:lvl1pPr>
              <a:defRPr sz="100">
                <a:solidFill>
                  <a:schemeClr val="bg1">
                    <a:lumMod val="85000"/>
                  </a:schemeClr>
                </a:solidFill>
              </a:defRPr>
            </a:lvl1pPr>
          </a:lstStyle>
          <a:p>
            <a:fld id="{5BA07366-CB75-4AA8-9E5B-928B849F427C}" type="slidenum">
              <a:rPr lang="da-DK"/>
              <a:pPr/>
              <a:t>‹nr.›</a:t>
            </a:fld>
            <a:endParaRPr lang="da-DK" dirty="0"/>
          </a:p>
        </p:txBody>
      </p:sp>
      <p:pic>
        <p:nvPicPr>
          <p:cNvPr id="15" name="Billede www"/>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6481" y="6440288"/>
            <a:ext cx="754103" cy="166531"/>
          </a:xfrm>
          <a:prstGeom prst="rect">
            <a:avLst/>
          </a:prstGeom>
        </p:spPr>
      </p:pic>
    </p:spTree>
    <p:extLst>
      <p:ext uri="{BB962C8B-B14F-4D97-AF65-F5344CB8AC3E}">
        <p14:creationId xmlns:p14="http://schemas.microsoft.com/office/powerpoint/2010/main" val="1488129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rt Statement rød">
    <p:spTree>
      <p:nvGrpSpPr>
        <p:cNvPr id="1" name=""/>
        <p:cNvGrpSpPr/>
        <p:nvPr/>
      </p:nvGrpSpPr>
      <p:grpSpPr>
        <a:xfrm>
          <a:off x="0" y="0"/>
          <a:ext cx="0" cy="0"/>
          <a:chOff x="0" y="0"/>
          <a:chExt cx="0" cy="0"/>
        </a:xfrm>
      </p:grpSpPr>
      <p:sp>
        <p:nvSpPr>
          <p:cNvPr id="6" name="Rektangel baggrund"/>
          <p:cNvSpPr/>
          <p:nvPr userDrawn="1"/>
        </p:nvSpPr>
        <p:spPr>
          <a:xfrm>
            <a:off x="0" y="0"/>
            <a:ext cx="9144000" cy="685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dirty="0" err="1"/>
          </a:p>
        </p:txBody>
      </p:sp>
      <p:pic>
        <p:nvPicPr>
          <p:cNvPr id="7" name="Billede 6"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kstfelt www"/>
          <p:cNvSpPr txBox="1"/>
          <p:nvPr userDrawn="1"/>
        </p:nvSpPr>
        <p:spPr>
          <a:xfrm>
            <a:off x="6896984" y="6392249"/>
            <a:ext cx="1296144" cy="215444"/>
          </a:xfrm>
          <a:prstGeom prst="rect">
            <a:avLst/>
          </a:prstGeom>
          <a:noFill/>
        </p:spPr>
        <p:txBody>
          <a:bodyPr wrap="square" lIns="0" tIns="0" rIns="0" bIns="0" rtlCol="0">
            <a:spAutoFit/>
          </a:bodyPr>
          <a:lstStyle/>
          <a:p>
            <a:pPr algn="r"/>
            <a:r>
              <a:rPr lang="da-DK" sz="1400" b="1" kern="1200" dirty="0">
                <a:solidFill>
                  <a:schemeClr val="bg1"/>
                </a:solidFill>
                <a:latin typeface="+mn-lt"/>
                <a:ea typeface="+mn-ea"/>
                <a:cs typeface="+mn-cs"/>
              </a:rPr>
              <a:t>ucsyd.dk</a:t>
            </a:r>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lvl1pPr>
              <a:defRPr>
                <a:solidFill>
                  <a:schemeClr val="bg1"/>
                </a:solidFill>
              </a:defRPr>
            </a:lvl1pPr>
          </a:lstStyle>
          <a:p>
            <a:fld id="{5BA07366-CB75-4AA8-9E5B-928B849F427C}" type="slidenum">
              <a:rPr lang="da-DK"/>
              <a:pPr/>
              <a:t>‹nr.›</a:t>
            </a:fld>
            <a:endParaRPr lang="da-DK" dirty="0"/>
          </a:p>
        </p:txBody>
      </p:sp>
      <p:sp>
        <p:nvSpPr>
          <p:cNvPr id="10" name="Pladsholder til tekst 9"/>
          <p:cNvSpPr>
            <a:spLocks noGrp="1"/>
          </p:cNvSpPr>
          <p:nvPr>
            <p:ph type="body" sz="quarter" idx="13" hasCustomPrompt="1"/>
          </p:nvPr>
        </p:nvSpPr>
        <p:spPr>
          <a:xfrm>
            <a:off x="3006000" y="1341000"/>
            <a:ext cx="3132000" cy="4176000"/>
          </a:xfrm>
          <a:ln w="144000" cap="sq">
            <a:solidFill>
              <a:schemeClr val="bg1"/>
            </a:solidFill>
            <a:miter lim="800000"/>
          </a:ln>
        </p:spPr>
        <p:txBody>
          <a:bodyPr lIns="540000" tIns="540000" rIns="540000" bIns="540000" anchor="ctr" anchorCtr="0"/>
          <a:lstStyle>
            <a:lvl1pPr algn="l">
              <a:buFontTx/>
              <a:buNone/>
              <a:defRPr lang="da-DK" sz="2500" b="1" kern="1200" baseline="0" dirty="0">
                <a:solidFill>
                  <a:schemeClr val="bg1"/>
                </a:solidFill>
                <a:latin typeface="+mj-lt"/>
                <a:ea typeface="+mj-ea"/>
                <a:cs typeface="+mj-cs"/>
              </a:defRPr>
            </a:lvl1pPr>
          </a:lstStyle>
          <a:p>
            <a:pPr lvl="0"/>
            <a:r>
              <a:rPr lang="da-DK" dirty="0"/>
              <a:t>Klik for</a:t>
            </a:r>
            <a:br>
              <a:rPr lang="da-DK" dirty="0"/>
            </a:br>
            <a:r>
              <a:rPr lang="da-DK" dirty="0"/>
              <a:t>at tilføje</a:t>
            </a:r>
            <a:br>
              <a:rPr lang="da-DK" dirty="0"/>
            </a:br>
            <a:r>
              <a:rPr lang="da-DK" dirty="0"/>
              <a:t>en overskrift</a:t>
            </a:r>
          </a:p>
        </p:txBody>
      </p:sp>
    </p:spTree>
    <p:extLst>
      <p:ext uri="{BB962C8B-B14F-4D97-AF65-F5344CB8AC3E}">
        <p14:creationId xmlns:p14="http://schemas.microsoft.com/office/powerpoint/2010/main" val="1640356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ngt Statement rød">
    <p:spTree>
      <p:nvGrpSpPr>
        <p:cNvPr id="1" name=""/>
        <p:cNvGrpSpPr/>
        <p:nvPr/>
      </p:nvGrpSpPr>
      <p:grpSpPr>
        <a:xfrm>
          <a:off x="0" y="0"/>
          <a:ext cx="0" cy="0"/>
          <a:chOff x="0" y="0"/>
          <a:chExt cx="0" cy="0"/>
        </a:xfrm>
      </p:grpSpPr>
      <p:sp>
        <p:nvSpPr>
          <p:cNvPr id="6" name="Rektangel baggrund"/>
          <p:cNvSpPr/>
          <p:nvPr userDrawn="1"/>
        </p:nvSpPr>
        <p:spPr>
          <a:xfrm>
            <a:off x="0" y="0"/>
            <a:ext cx="9144000" cy="685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dirty="0" err="1"/>
          </a:p>
        </p:txBody>
      </p:sp>
      <p:pic>
        <p:nvPicPr>
          <p:cNvPr id="7" name="Billede 6"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kstfelt www"/>
          <p:cNvSpPr txBox="1"/>
          <p:nvPr userDrawn="1"/>
        </p:nvSpPr>
        <p:spPr>
          <a:xfrm>
            <a:off x="6896984" y="6392249"/>
            <a:ext cx="1296144" cy="215444"/>
          </a:xfrm>
          <a:prstGeom prst="rect">
            <a:avLst/>
          </a:prstGeom>
          <a:noFill/>
        </p:spPr>
        <p:txBody>
          <a:bodyPr wrap="square" lIns="0" tIns="0" rIns="0" bIns="0" rtlCol="0">
            <a:spAutoFit/>
          </a:bodyPr>
          <a:lstStyle/>
          <a:p>
            <a:pPr algn="r"/>
            <a:r>
              <a:rPr lang="da-DK" sz="1400" b="1" kern="1200" dirty="0">
                <a:solidFill>
                  <a:schemeClr val="bg1"/>
                </a:solidFill>
                <a:latin typeface="+mn-lt"/>
                <a:ea typeface="+mn-ea"/>
                <a:cs typeface="+mn-cs"/>
              </a:rPr>
              <a:t>ucsyd.dk</a:t>
            </a:r>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lvl1pPr>
              <a:defRPr>
                <a:solidFill>
                  <a:schemeClr val="bg1"/>
                </a:solidFill>
              </a:defRPr>
            </a:lvl1pPr>
          </a:lstStyle>
          <a:p>
            <a:fld id="{5BA07366-CB75-4AA8-9E5B-928B849F427C}" type="slidenum">
              <a:rPr lang="da-DK"/>
              <a:pPr/>
              <a:t>‹nr.›</a:t>
            </a:fld>
            <a:endParaRPr lang="da-DK" dirty="0"/>
          </a:p>
        </p:txBody>
      </p:sp>
      <p:sp>
        <p:nvSpPr>
          <p:cNvPr id="10" name="Pladsholder til tekst 9"/>
          <p:cNvSpPr>
            <a:spLocks noGrp="1"/>
          </p:cNvSpPr>
          <p:nvPr>
            <p:ph type="body" sz="quarter" idx="13" hasCustomPrompt="1"/>
          </p:nvPr>
        </p:nvSpPr>
        <p:spPr>
          <a:xfrm>
            <a:off x="3006000" y="1341000"/>
            <a:ext cx="3132000" cy="4176000"/>
          </a:xfrm>
          <a:ln w="144000" cap="sq">
            <a:solidFill>
              <a:schemeClr val="bg1"/>
            </a:solidFill>
            <a:miter lim="800000"/>
          </a:ln>
        </p:spPr>
        <p:txBody>
          <a:bodyPr lIns="324000" tIns="324000" rIns="324000" bIns="324000" anchor="t" anchorCtr="0"/>
          <a:lstStyle>
            <a:lvl1pPr marL="0" indent="0" algn="l">
              <a:lnSpc>
                <a:spcPct val="105000"/>
              </a:lnSpc>
              <a:buFont typeface="Arial" panose="020B0604020202020204" pitchFamily="34" charset="0"/>
              <a:buChar char="​"/>
              <a:defRPr lang="da-DK" sz="1500" b="1" kern="1200" baseline="0" dirty="0">
                <a:solidFill>
                  <a:schemeClr val="bg1"/>
                </a:solidFill>
                <a:latin typeface="+mj-lt"/>
                <a:ea typeface="+mj-ea"/>
                <a:cs typeface="+mj-cs"/>
              </a:defRPr>
            </a:lvl1pPr>
            <a:lvl2pPr marL="0" indent="0">
              <a:lnSpc>
                <a:spcPct val="105000"/>
              </a:lnSpc>
              <a:buFontTx/>
              <a:buNone/>
              <a:defRPr sz="1500" b="1" i="1">
                <a:solidFill>
                  <a:schemeClr val="bg1"/>
                </a:solidFill>
              </a:defRPr>
            </a:lvl2pPr>
          </a:lstStyle>
          <a:p>
            <a:pPr lvl="0"/>
            <a:r>
              <a:rPr lang="da-DK" dirty="0"/>
              <a:t>Klik for at tilføje en tekst</a:t>
            </a:r>
          </a:p>
          <a:p>
            <a:pPr lvl="1"/>
            <a:r>
              <a:rPr lang="da-DK" dirty="0"/>
              <a:t>Andet niveau</a:t>
            </a:r>
          </a:p>
        </p:txBody>
      </p:sp>
    </p:spTree>
    <p:extLst>
      <p:ext uri="{BB962C8B-B14F-4D97-AF65-F5344CB8AC3E}">
        <p14:creationId xmlns:p14="http://schemas.microsoft.com/office/powerpoint/2010/main" val="2387064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ort Statement grå">
    <p:spTree>
      <p:nvGrpSpPr>
        <p:cNvPr id="1" name=""/>
        <p:cNvGrpSpPr/>
        <p:nvPr/>
      </p:nvGrpSpPr>
      <p:grpSpPr>
        <a:xfrm>
          <a:off x="0" y="0"/>
          <a:ext cx="0" cy="0"/>
          <a:chOff x="0" y="0"/>
          <a:chExt cx="0" cy="0"/>
        </a:xfrm>
      </p:grpSpPr>
      <p:sp>
        <p:nvSpPr>
          <p:cNvPr id="6" name="Rektangel baggrund"/>
          <p:cNvSpPr/>
          <p:nvPr userDrawn="1"/>
        </p:nvSpPr>
        <p:spPr>
          <a:xfrm>
            <a:off x="0" y="0"/>
            <a:ext cx="9144000" cy="6858000"/>
          </a:xfrm>
          <a:prstGeom prst="rect">
            <a:avLst/>
          </a:prstGeom>
          <a:solidFill>
            <a:srgbClr val="33333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dirty="0" err="1"/>
          </a:p>
        </p:txBody>
      </p:sp>
      <p:pic>
        <p:nvPicPr>
          <p:cNvPr id="7" name="Billede 6"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kstfelt www"/>
          <p:cNvSpPr txBox="1"/>
          <p:nvPr userDrawn="1"/>
        </p:nvSpPr>
        <p:spPr>
          <a:xfrm>
            <a:off x="6896984" y="6392249"/>
            <a:ext cx="1296144" cy="215444"/>
          </a:xfrm>
          <a:prstGeom prst="rect">
            <a:avLst/>
          </a:prstGeom>
          <a:noFill/>
        </p:spPr>
        <p:txBody>
          <a:bodyPr wrap="square" lIns="0" tIns="0" rIns="0" bIns="0" rtlCol="0">
            <a:spAutoFit/>
          </a:bodyPr>
          <a:lstStyle/>
          <a:p>
            <a:pPr algn="r"/>
            <a:r>
              <a:rPr lang="da-DK" sz="1400" b="1" kern="1200" dirty="0">
                <a:solidFill>
                  <a:schemeClr val="bg1"/>
                </a:solidFill>
                <a:latin typeface="+mn-lt"/>
                <a:ea typeface="+mn-ea"/>
                <a:cs typeface="+mn-cs"/>
              </a:rPr>
              <a:t>ucsyd.dk</a:t>
            </a:r>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lvl1pPr>
              <a:defRPr>
                <a:solidFill>
                  <a:schemeClr val="bg1"/>
                </a:solidFill>
              </a:defRPr>
            </a:lvl1pPr>
          </a:lstStyle>
          <a:p>
            <a:fld id="{5BA07366-CB75-4AA8-9E5B-928B849F427C}" type="slidenum">
              <a:rPr lang="da-DK"/>
              <a:pPr/>
              <a:t>‹nr.›</a:t>
            </a:fld>
            <a:endParaRPr lang="da-DK" dirty="0"/>
          </a:p>
        </p:txBody>
      </p:sp>
      <p:sp>
        <p:nvSpPr>
          <p:cNvPr id="10" name="Pladsholder til tekst 9"/>
          <p:cNvSpPr>
            <a:spLocks noGrp="1"/>
          </p:cNvSpPr>
          <p:nvPr>
            <p:ph type="body" sz="quarter" idx="13" hasCustomPrompt="1"/>
          </p:nvPr>
        </p:nvSpPr>
        <p:spPr>
          <a:xfrm>
            <a:off x="2700000" y="909000"/>
            <a:ext cx="3744000" cy="5040000"/>
          </a:xfrm>
          <a:ln w="180000" cap="sq">
            <a:solidFill>
              <a:schemeClr val="bg1"/>
            </a:solidFill>
            <a:miter lim="800000"/>
          </a:ln>
        </p:spPr>
        <p:txBody>
          <a:bodyPr lIns="540000" tIns="540000" rIns="540000" bIns="540000" anchor="ctr" anchorCtr="0"/>
          <a:lstStyle>
            <a:lvl1pPr algn="l">
              <a:lnSpc>
                <a:spcPct val="102000"/>
              </a:lnSpc>
              <a:buFontTx/>
              <a:buNone/>
              <a:defRPr lang="da-DK" sz="3500" b="1" kern="1200" baseline="0" dirty="0">
                <a:solidFill>
                  <a:schemeClr val="bg1"/>
                </a:solidFill>
                <a:latin typeface="+mj-lt"/>
                <a:ea typeface="+mj-ea"/>
                <a:cs typeface="+mj-cs"/>
              </a:defRPr>
            </a:lvl1pPr>
          </a:lstStyle>
          <a:p>
            <a:pPr lvl="0"/>
            <a:r>
              <a:rPr lang="da-DK" dirty="0"/>
              <a:t>Klik for</a:t>
            </a:r>
            <a:br>
              <a:rPr lang="da-DK" dirty="0"/>
            </a:br>
            <a:r>
              <a:rPr lang="da-DK" dirty="0"/>
              <a:t>at tilføje</a:t>
            </a:r>
            <a:br>
              <a:rPr lang="da-DK" dirty="0"/>
            </a:br>
            <a:r>
              <a:rPr lang="da-DK" dirty="0"/>
              <a:t>en overskrift</a:t>
            </a:r>
          </a:p>
        </p:txBody>
      </p:sp>
    </p:spTree>
    <p:extLst>
      <p:ext uri="{BB962C8B-B14F-4D97-AF65-F5344CB8AC3E}">
        <p14:creationId xmlns:p14="http://schemas.microsoft.com/office/powerpoint/2010/main" val="3070709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ngt Statement grå">
    <p:spTree>
      <p:nvGrpSpPr>
        <p:cNvPr id="1" name=""/>
        <p:cNvGrpSpPr/>
        <p:nvPr/>
      </p:nvGrpSpPr>
      <p:grpSpPr>
        <a:xfrm>
          <a:off x="0" y="0"/>
          <a:ext cx="0" cy="0"/>
          <a:chOff x="0" y="0"/>
          <a:chExt cx="0" cy="0"/>
        </a:xfrm>
      </p:grpSpPr>
      <p:sp>
        <p:nvSpPr>
          <p:cNvPr id="6" name="Rektangel baggrund"/>
          <p:cNvSpPr/>
          <p:nvPr userDrawn="1"/>
        </p:nvSpPr>
        <p:spPr>
          <a:xfrm>
            <a:off x="0" y="0"/>
            <a:ext cx="9144000" cy="6858000"/>
          </a:xfrm>
          <a:prstGeom prst="rect">
            <a:avLst/>
          </a:prstGeom>
          <a:solidFill>
            <a:srgbClr val="33333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dirty="0" err="1"/>
          </a:p>
        </p:txBody>
      </p:sp>
      <p:pic>
        <p:nvPicPr>
          <p:cNvPr id="7" name="Billede 6"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kstfelt www"/>
          <p:cNvSpPr txBox="1"/>
          <p:nvPr userDrawn="1"/>
        </p:nvSpPr>
        <p:spPr>
          <a:xfrm>
            <a:off x="6896984" y="6392249"/>
            <a:ext cx="1296144" cy="215444"/>
          </a:xfrm>
          <a:prstGeom prst="rect">
            <a:avLst/>
          </a:prstGeom>
          <a:noFill/>
        </p:spPr>
        <p:txBody>
          <a:bodyPr wrap="square" lIns="0" tIns="0" rIns="0" bIns="0" rtlCol="0">
            <a:spAutoFit/>
          </a:bodyPr>
          <a:lstStyle/>
          <a:p>
            <a:pPr algn="r"/>
            <a:r>
              <a:rPr lang="da-DK" sz="1400" b="1" kern="1200" dirty="0">
                <a:solidFill>
                  <a:schemeClr val="bg1"/>
                </a:solidFill>
                <a:latin typeface="+mn-lt"/>
                <a:ea typeface="+mn-ea"/>
                <a:cs typeface="+mn-cs"/>
              </a:rPr>
              <a:t>ucsyd.dk</a:t>
            </a:r>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lvl1pPr>
              <a:defRPr>
                <a:solidFill>
                  <a:schemeClr val="bg1"/>
                </a:solidFill>
              </a:defRPr>
            </a:lvl1pPr>
          </a:lstStyle>
          <a:p>
            <a:fld id="{5BA07366-CB75-4AA8-9E5B-928B849F427C}" type="slidenum">
              <a:rPr lang="da-DK"/>
              <a:pPr/>
              <a:t>‹nr.›</a:t>
            </a:fld>
            <a:endParaRPr lang="da-DK" dirty="0"/>
          </a:p>
        </p:txBody>
      </p:sp>
      <p:sp>
        <p:nvSpPr>
          <p:cNvPr id="10" name="Pladsholder til tekst 9"/>
          <p:cNvSpPr>
            <a:spLocks noGrp="1"/>
          </p:cNvSpPr>
          <p:nvPr>
            <p:ph type="body" sz="quarter" idx="13" hasCustomPrompt="1"/>
          </p:nvPr>
        </p:nvSpPr>
        <p:spPr>
          <a:xfrm>
            <a:off x="2700000" y="909000"/>
            <a:ext cx="3744000" cy="5040000"/>
          </a:xfrm>
          <a:ln w="180000" cap="sq">
            <a:solidFill>
              <a:schemeClr val="bg1"/>
            </a:solidFill>
            <a:miter lim="800000"/>
          </a:ln>
        </p:spPr>
        <p:txBody>
          <a:bodyPr lIns="324000" tIns="324000" rIns="324000" bIns="324000" anchor="t" anchorCtr="0"/>
          <a:lstStyle>
            <a:lvl1pPr marL="0" indent="0" algn="l">
              <a:lnSpc>
                <a:spcPct val="105000"/>
              </a:lnSpc>
              <a:buFont typeface="Arial" panose="020B0604020202020204" pitchFamily="34" charset="0"/>
              <a:buChar char="​"/>
              <a:defRPr lang="da-DK" sz="1500" b="1" kern="1200" baseline="0" dirty="0">
                <a:solidFill>
                  <a:schemeClr val="bg1"/>
                </a:solidFill>
                <a:latin typeface="+mj-lt"/>
                <a:ea typeface="+mj-ea"/>
                <a:cs typeface="+mj-cs"/>
              </a:defRPr>
            </a:lvl1pPr>
            <a:lvl2pPr marL="0" indent="0">
              <a:lnSpc>
                <a:spcPct val="105000"/>
              </a:lnSpc>
              <a:buFontTx/>
              <a:buNone/>
              <a:defRPr sz="1500" b="1" i="1">
                <a:solidFill>
                  <a:schemeClr val="bg1"/>
                </a:solidFill>
                <a:latin typeface="+mj-lt"/>
              </a:defRPr>
            </a:lvl2pPr>
          </a:lstStyle>
          <a:p>
            <a:pPr lvl="0"/>
            <a:r>
              <a:rPr lang="da-DK" dirty="0"/>
              <a:t>Klik for at tilføje en tekst</a:t>
            </a:r>
          </a:p>
          <a:p>
            <a:pPr lvl="1"/>
            <a:r>
              <a:rPr lang="da-DK" dirty="0"/>
              <a:t>Andet niveau</a:t>
            </a:r>
          </a:p>
        </p:txBody>
      </p:sp>
    </p:spTree>
    <p:extLst>
      <p:ext uri="{BB962C8B-B14F-4D97-AF65-F5344CB8AC3E}">
        <p14:creationId xmlns:p14="http://schemas.microsoft.com/office/powerpoint/2010/main" val="527330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rugerguide - Templafy">
    <p:spTree>
      <p:nvGrpSpPr>
        <p:cNvPr id="1" name=""/>
        <p:cNvGrpSpPr/>
        <p:nvPr/>
      </p:nvGrpSpPr>
      <p:grpSpPr>
        <a:xfrm>
          <a:off x="0" y="0"/>
          <a:ext cx="0" cy="0"/>
          <a:chOff x="0" y="0"/>
          <a:chExt cx="0" cy="0"/>
        </a:xfrm>
      </p:grpSpPr>
      <p:pic>
        <p:nvPicPr>
          <p:cNvPr id="86" name="Billede 68"/>
          <p:cNvPicPr>
            <a:picLocks noChangeAspect="1"/>
          </p:cNvPicPr>
          <p:nvPr userDrawn="1"/>
        </p:nvPicPr>
        <p:blipFill>
          <a:blip r:embed="rId2"/>
          <a:stretch>
            <a:fillRect/>
          </a:stretch>
        </p:blipFill>
        <p:spPr>
          <a:xfrm>
            <a:off x="7360168" y="2547566"/>
            <a:ext cx="1380336" cy="2681893"/>
          </a:xfrm>
          <a:prstGeom prst="rect">
            <a:avLst/>
          </a:prstGeom>
        </p:spPr>
      </p:pic>
      <p:sp>
        <p:nvSpPr>
          <p:cNvPr id="87" name="Rectangle 86"/>
          <p:cNvSpPr/>
          <p:nvPr userDrawn="1"/>
        </p:nvSpPr>
        <p:spPr>
          <a:xfrm>
            <a:off x="8062179" y="3275132"/>
            <a:ext cx="639469" cy="374446"/>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pic>
        <p:nvPicPr>
          <p:cNvPr id="83" name="Billede 63"/>
          <p:cNvPicPr>
            <a:picLocks noChangeAspect="1"/>
          </p:cNvPicPr>
          <p:nvPr userDrawn="1"/>
        </p:nvPicPr>
        <p:blipFill>
          <a:blip r:embed="rId3"/>
          <a:stretch>
            <a:fillRect/>
          </a:stretch>
        </p:blipFill>
        <p:spPr>
          <a:xfrm>
            <a:off x="5733951" y="2547566"/>
            <a:ext cx="1431977" cy="2737801"/>
          </a:xfrm>
          <a:prstGeom prst="rect">
            <a:avLst/>
          </a:prstGeom>
          <a:ln w="12700">
            <a:noFill/>
          </a:ln>
        </p:spPr>
      </p:pic>
      <p:sp>
        <p:nvSpPr>
          <p:cNvPr id="84" name="Rectangle 83"/>
          <p:cNvSpPr/>
          <p:nvPr userDrawn="1"/>
        </p:nvSpPr>
        <p:spPr>
          <a:xfrm>
            <a:off x="5784254" y="3100993"/>
            <a:ext cx="1329299" cy="988677"/>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p>
        </p:txBody>
      </p:sp>
      <p:sp>
        <p:nvSpPr>
          <p:cNvPr id="85" name="Rectangle 84"/>
          <p:cNvSpPr/>
          <p:nvPr userDrawn="1"/>
        </p:nvSpPr>
        <p:spPr>
          <a:xfrm>
            <a:off x="5984547" y="2724358"/>
            <a:ext cx="250348" cy="173880"/>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pic>
        <p:nvPicPr>
          <p:cNvPr id="76" name="Billede 28"/>
          <p:cNvPicPr>
            <a:picLocks noChangeAspect="1"/>
          </p:cNvPicPr>
          <p:nvPr userDrawn="1"/>
        </p:nvPicPr>
        <p:blipFill>
          <a:blip r:embed="rId4"/>
          <a:stretch>
            <a:fillRect/>
          </a:stretch>
        </p:blipFill>
        <p:spPr>
          <a:xfrm>
            <a:off x="2272233" y="2547567"/>
            <a:ext cx="1432690" cy="2169504"/>
          </a:xfrm>
          <a:prstGeom prst="rect">
            <a:avLst/>
          </a:prstGeom>
          <a:ln w="12700">
            <a:noFill/>
          </a:ln>
        </p:spPr>
      </p:pic>
      <p:sp>
        <p:nvSpPr>
          <p:cNvPr id="77" name="Rectangle 76"/>
          <p:cNvSpPr/>
          <p:nvPr userDrawn="1"/>
        </p:nvSpPr>
        <p:spPr>
          <a:xfrm>
            <a:off x="2466267" y="3518284"/>
            <a:ext cx="1132276" cy="238827"/>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p>
        </p:txBody>
      </p:sp>
      <p:pic>
        <p:nvPicPr>
          <p:cNvPr id="78" name="Picture 77"/>
          <p:cNvPicPr>
            <a:picLocks noChangeAspect="1"/>
          </p:cNvPicPr>
          <p:nvPr userDrawn="1"/>
        </p:nvPicPr>
        <p:blipFill>
          <a:blip r:embed="rId5"/>
          <a:stretch>
            <a:fillRect/>
          </a:stretch>
        </p:blipFill>
        <p:spPr>
          <a:xfrm>
            <a:off x="4053184" y="2547566"/>
            <a:ext cx="1432690" cy="2845755"/>
          </a:xfrm>
          <a:prstGeom prst="rect">
            <a:avLst/>
          </a:prstGeom>
          <a:ln w="12700">
            <a:noFill/>
          </a:ln>
        </p:spPr>
      </p:pic>
      <p:sp>
        <p:nvSpPr>
          <p:cNvPr id="79" name="Rectangle 78"/>
          <p:cNvSpPr/>
          <p:nvPr userDrawn="1"/>
        </p:nvSpPr>
        <p:spPr>
          <a:xfrm>
            <a:off x="4029408" y="2516804"/>
            <a:ext cx="1470989" cy="2956417"/>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p>
        </p:txBody>
      </p:sp>
      <p:sp>
        <p:nvSpPr>
          <p:cNvPr id="80" name="Rectangle 79"/>
          <p:cNvSpPr/>
          <p:nvPr userDrawn="1"/>
        </p:nvSpPr>
        <p:spPr>
          <a:xfrm>
            <a:off x="3390367" y="4451502"/>
            <a:ext cx="218822" cy="162280"/>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81" name="Rectangle 43"/>
          <p:cNvSpPr/>
          <p:nvPr userDrawn="1"/>
        </p:nvSpPr>
        <p:spPr>
          <a:xfrm>
            <a:off x="2466267" y="3790894"/>
            <a:ext cx="1131886" cy="444077"/>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grpSp>
        <p:nvGrpSpPr>
          <p:cNvPr id="43" name="Group 42"/>
          <p:cNvGrpSpPr/>
          <p:nvPr userDrawn="1"/>
        </p:nvGrpSpPr>
        <p:grpSpPr>
          <a:xfrm>
            <a:off x="387261" y="3217656"/>
            <a:ext cx="1684127" cy="565329"/>
            <a:chOff x="837083" y="2401008"/>
            <a:chExt cx="3246401" cy="1089754"/>
          </a:xfrm>
        </p:grpSpPr>
        <p:pic>
          <p:nvPicPr>
            <p:cNvPr id="47" name="Picture 46"/>
            <p:cNvPicPr>
              <a:picLocks noChangeAspect="1"/>
            </p:cNvPicPr>
            <p:nvPr userDrawn="1"/>
          </p:nvPicPr>
          <p:blipFill>
            <a:blip r:embed="rId6"/>
            <a:stretch>
              <a:fillRect/>
            </a:stretch>
          </p:blipFill>
          <p:spPr>
            <a:xfrm>
              <a:off x="837083" y="2401008"/>
              <a:ext cx="3246401" cy="1089754"/>
            </a:xfrm>
            <a:prstGeom prst="rect">
              <a:avLst/>
            </a:prstGeom>
            <a:ln w="19050">
              <a:solidFill>
                <a:schemeClr val="tx1"/>
              </a:solidFill>
            </a:ln>
          </p:spPr>
        </p:pic>
        <p:sp>
          <p:nvSpPr>
            <p:cNvPr id="70" name="Rectangle 69"/>
            <p:cNvSpPr/>
            <p:nvPr userDrawn="1"/>
          </p:nvSpPr>
          <p:spPr>
            <a:xfrm>
              <a:off x="837083" y="2644616"/>
              <a:ext cx="596661" cy="846144"/>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grpSp>
      <p:pic>
        <p:nvPicPr>
          <p:cNvPr id="74" name="Picture 73"/>
          <p:cNvPicPr>
            <a:picLocks noChangeAspect="1"/>
          </p:cNvPicPr>
          <p:nvPr userDrawn="1"/>
        </p:nvPicPr>
        <p:blipFill rotWithShape="1">
          <a:blip r:embed="rId7"/>
          <a:srcRect b="67716"/>
          <a:stretch/>
        </p:blipFill>
        <p:spPr>
          <a:xfrm>
            <a:off x="370194" y="4630124"/>
            <a:ext cx="1649768" cy="1179891"/>
          </a:xfrm>
          <a:prstGeom prst="rect">
            <a:avLst/>
          </a:prstGeom>
        </p:spPr>
      </p:pic>
      <p:sp>
        <p:nvSpPr>
          <p:cNvPr id="75" name="Rectangle 74"/>
          <p:cNvSpPr/>
          <p:nvPr userDrawn="1"/>
        </p:nvSpPr>
        <p:spPr>
          <a:xfrm>
            <a:off x="471482" y="5307858"/>
            <a:ext cx="1462440" cy="17101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65" name="TextBox 64"/>
          <p:cNvSpPr txBox="1"/>
          <p:nvPr userDrawn="1"/>
        </p:nvSpPr>
        <p:spPr>
          <a:xfrm>
            <a:off x="1522743" y="3241667"/>
            <a:ext cx="521570" cy="123111"/>
          </a:xfrm>
          <a:prstGeom prst="rect">
            <a:avLst/>
          </a:prstGeom>
          <a:solidFill>
            <a:schemeClr val="bg1">
              <a:lumMod val="95000"/>
            </a:schemeClr>
          </a:solidFill>
        </p:spPr>
        <p:txBody>
          <a:bodyPr wrap="square" lIns="0" tIns="0" rIns="0" bIns="0" rtlCol="0">
            <a:spAutoFit/>
          </a:bodyPr>
          <a:lstStyle/>
          <a:p>
            <a:r>
              <a:rPr lang="da-DK" sz="800" dirty="0">
                <a:solidFill>
                  <a:schemeClr val="accent2">
                    <a:lumMod val="75000"/>
                  </a:schemeClr>
                </a:solidFill>
              </a:rPr>
              <a:t>Firma navn</a:t>
            </a:r>
          </a:p>
        </p:txBody>
      </p:sp>
      <p:sp>
        <p:nvSpPr>
          <p:cNvPr id="66" name="Rectangle 65"/>
          <p:cNvSpPr/>
          <p:nvPr userDrawn="1"/>
        </p:nvSpPr>
        <p:spPr>
          <a:xfrm>
            <a:off x="1494448" y="3206343"/>
            <a:ext cx="549864" cy="152400"/>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800" dirty="0" err="1"/>
          </a:p>
        </p:txBody>
      </p:sp>
      <p:sp>
        <p:nvSpPr>
          <p:cNvPr id="28" name="Text Box 48"/>
          <p:cNvSpPr txBox="1">
            <a:spLocks noChangeArrowheads="1"/>
          </p:cNvSpPr>
          <p:nvPr userDrawn="1"/>
        </p:nvSpPr>
        <p:spPr bwMode="auto">
          <a:xfrm>
            <a:off x="387563" y="2212698"/>
            <a:ext cx="165674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28600" marR="0" indent="-228600" algn="l" defTabSz="914400" rtl="0" eaLnBrk="1" fontAlgn="auto" latinLnBrk="0" hangingPunct="1">
              <a:lnSpc>
                <a:spcPct val="100000"/>
              </a:lnSpc>
              <a:spcBef>
                <a:spcPts val="0"/>
              </a:spcBef>
              <a:spcAft>
                <a:spcPts val="600"/>
              </a:spcAft>
              <a:buClrTx/>
              <a:buSzTx/>
              <a:buFontTx/>
              <a:buAutoNum type="arabicPeriod"/>
              <a:tabLst/>
              <a:defRPr/>
            </a:pPr>
            <a:r>
              <a:rPr lang="da-DK" sz="1000" b="0" noProof="1">
                <a:latin typeface="Arial" panose="020B0604020202020204" pitchFamily="34" charset="0"/>
                <a:cs typeface="Arial" panose="020B0604020202020204" pitchFamily="34" charset="0"/>
              </a:rPr>
              <a:t>Vælg fanen med</a:t>
            </a:r>
            <a:r>
              <a:rPr lang="da-DK" sz="1000" b="1" noProof="1">
                <a:latin typeface="Arial" panose="020B0604020202020204" pitchFamily="34" charset="0"/>
                <a:cs typeface="Arial" panose="020B0604020202020204" pitchFamily="34" charset="0"/>
              </a:rPr>
              <a:t> </a:t>
            </a:r>
            <a:r>
              <a:rPr lang="da-DK" sz="1000" b="0" noProof="1">
                <a:latin typeface="Arial" panose="020B0604020202020204" pitchFamily="34" charset="0"/>
                <a:cs typeface="Arial" panose="020B0604020202020204" pitchFamily="34" charset="0"/>
              </a:rPr>
              <a:t>jeres</a:t>
            </a:r>
            <a:r>
              <a:rPr lang="da-DK" sz="1000" b="1" noProof="1">
                <a:latin typeface="Arial" panose="020B0604020202020204" pitchFamily="34" charset="0"/>
                <a:cs typeface="Arial" panose="020B0604020202020204" pitchFamily="34" charset="0"/>
              </a:rPr>
              <a:t> firmanavn </a:t>
            </a:r>
            <a:r>
              <a:rPr lang="da-DK" sz="1000" b="0" noProof="1">
                <a:latin typeface="Arial" panose="020B0604020202020204" pitchFamily="34" charset="0"/>
                <a:cs typeface="Arial" panose="020B0604020202020204" pitchFamily="34" charset="0"/>
              </a:rPr>
              <a:t>på.</a:t>
            </a:r>
          </a:p>
          <a:p>
            <a:pPr marL="228600" marR="0" indent="-228600" algn="l" defTabSz="914400" rtl="0" eaLnBrk="1" fontAlgn="auto" latinLnBrk="0" hangingPunct="1">
              <a:lnSpc>
                <a:spcPct val="100000"/>
              </a:lnSpc>
              <a:spcBef>
                <a:spcPts val="0"/>
              </a:spcBef>
              <a:spcAft>
                <a:spcPts val="600"/>
              </a:spcAft>
              <a:buClrTx/>
              <a:buSzTx/>
              <a:buFontTx/>
              <a:buAutoNum type="arabicPeriod"/>
              <a:tabLst/>
              <a:defRPr/>
            </a:pPr>
            <a:endParaRPr lang="da-DK" sz="10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latin typeface="Arial" panose="020B0604020202020204" pitchFamily="34" charset="0"/>
                <a:cs typeface="Arial" panose="020B0604020202020204" pitchFamily="34" charset="0"/>
              </a:rPr>
              <a:t>2. Vælg</a:t>
            </a:r>
            <a:r>
              <a:rPr lang="da-DK" altLang="da-DK" sz="900" b="0" baseline="0" noProof="1">
                <a:latin typeface="Arial" panose="020B0604020202020204" pitchFamily="34" charset="0"/>
                <a:cs typeface="Arial" panose="020B0604020202020204" pitchFamily="34" charset="0"/>
              </a:rPr>
              <a:t> </a:t>
            </a:r>
            <a:r>
              <a:rPr lang="da-DK" altLang="da-DK" sz="900" b="1" noProof="1">
                <a:latin typeface="Arial" panose="020B0604020202020204" pitchFamily="34" charset="0"/>
                <a:cs typeface="Arial" panose="020B0604020202020204" pitchFamily="34" charset="0"/>
              </a:rPr>
              <a:t>Create new </a:t>
            </a:r>
            <a:r>
              <a:rPr lang="da-DK" altLang="da-DK" sz="900" b="0" baseline="0" noProof="1">
                <a:latin typeface="Arial" panose="020B0604020202020204" pitchFamily="34" charset="0"/>
                <a:cs typeface="Arial" panose="020B0604020202020204" pitchFamily="34" charset="0"/>
              </a:rPr>
              <a:t>for at oprette en ny skabelon.</a:t>
            </a:r>
          </a:p>
        </p:txBody>
      </p:sp>
      <p:sp>
        <p:nvSpPr>
          <p:cNvPr id="17" name="Title 1"/>
          <p:cNvSpPr txBox="1">
            <a:spLocks/>
          </p:cNvSpPr>
          <p:nvPr userDrawn="1"/>
        </p:nvSpPr>
        <p:spPr>
          <a:xfrm>
            <a:off x="315029" y="710169"/>
            <a:ext cx="5538957" cy="695819"/>
          </a:xfrm>
          <a:prstGeom prst="rect">
            <a:avLst/>
          </a:prstGeom>
        </p:spPr>
        <p:txBody>
          <a:bodyPr vert="horz" lIns="0" tIns="0" rIns="0" bIns="0" rtlCol="0" anchor="t" anchorCtr="0">
            <a:normAutofit fontScale="85000" lnSpcReduction="10000"/>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da-DK" sz="3200" dirty="0">
                <a:solidFill>
                  <a:schemeClr val="tx1"/>
                </a:solidFill>
                <a:latin typeface="Arial" panose="020B0604020202020204" pitchFamily="34" charset="0"/>
                <a:cs typeface="Arial" panose="020B0604020202020204" pitchFamily="34" charset="0"/>
              </a:rPr>
              <a:t>Velkommen</a:t>
            </a:r>
            <a:r>
              <a:rPr lang="da-DK" sz="3200" baseline="0" dirty="0">
                <a:solidFill>
                  <a:schemeClr val="tx1"/>
                </a:solidFill>
                <a:latin typeface="Arial" panose="020B0604020202020204" pitchFamily="34" charset="0"/>
                <a:cs typeface="Arial" panose="020B0604020202020204" pitchFamily="34" charset="0"/>
              </a:rPr>
              <a:t> til Templafy</a:t>
            </a:r>
          </a:p>
          <a:p>
            <a:pPr>
              <a:lnSpc>
                <a:spcPct val="160000"/>
              </a:lnSpc>
              <a:spcAft>
                <a:spcPts val="600"/>
              </a:spcAft>
            </a:pPr>
            <a:r>
              <a:rPr lang="da-DK" sz="1800" b="0" baseline="0" dirty="0">
                <a:solidFill>
                  <a:schemeClr val="tx1"/>
                </a:solidFill>
                <a:latin typeface="Arial" panose="020B0604020202020204" pitchFamily="34" charset="0"/>
                <a:cs typeface="Arial" panose="020B0604020202020204" pitchFamily="34" charset="0"/>
              </a:rPr>
              <a:t>- Hvordan kommer jeg i gang med en PowerPoint-skabelon?</a:t>
            </a:r>
            <a:endParaRPr lang="da-DK" sz="1800" b="0" dirty="0">
              <a:solidFill>
                <a:schemeClr val="tx1"/>
              </a:solidFill>
              <a:latin typeface="Arial" panose="020B0604020202020204" pitchFamily="34" charset="0"/>
              <a:cs typeface="Arial" panose="020B0604020202020204" pitchFamily="34" charset="0"/>
            </a:endParaRPr>
          </a:p>
        </p:txBody>
      </p:sp>
      <p:sp>
        <p:nvSpPr>
          <p:cNvPr id="5" name="Rectangle 2"/>
          <p:cNvSpPr>
            <a:spLocks noChangeArrowheads="1"/>
          </p:cNvSpPr>
          <p:nvPr userDrawn="1"/>
        </p:nvSpPr>
        <p:spPr bwMode="auto">
          <a:xfrm>
            <a:off x="4274028" y="503648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sz="1800" dirty="0"/>
          </a:p>
        </p:txBody>
      </p:sp>
      <p:pic>
        <p:nvPicPr>
          <p:cNvPr id="38" name="Picture 37"/>
          <p:cNvPicPr>
            <a:picLocks noChangeAspect="1"/>
          </p:cNvPicPr>
          <p:nvPr userDrawn="1"/>
        </p:nvPicPr>
        <p:blipFill rotWithShape="1">
          <a:blip r:embed="rId5"/>
          <a:srcRect l="6383" t="16385" r="60472" b="80010"/>
          <a:stretch/>
        </p:blipFill>
        <p:spPr>
          <a:xfrm>
            <a:off x="2516621" y="3595346"/>
            <a:ext cx="527596" cy="134914"/>
          </a:xfrm>
          <a:prstGeom prst="rect">
            <a:avLst/>
          </a:prstGeom>
        </p:spPr>
      </p:pic>
      <p:sp>
        <p:nvSpPr>
          <p:cNvPr id="40" name="Text Box 48"/>
          <p:cNvSpPr txBox="1">
            <a:spLocks noChangeArrowheads="1"/>
          </p:cNvSpPr>
          <p:nvPr userDrawn="1"/>
        </p:nvSpPr>
        <p:spPr bwMode="auto">
          <a:xfrm>
            <a:off x="5750801" y="1915168"/>
            <a:ext cx="140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b"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altLang="da-DK" sz="900" b="0" noProof="1">
                <a:latin typeface="Arial" panose="020B0604020202020204" pitchFamily="34" charset="0"/>
                <a:cs typeface="Arial" panose="020B0604020202020204" pitchFamily="34" charset="0"/>
              </a:rPr>
              <a:t>7. Filen er oprettet, og du kan indsætte slides, som er oprettet i Slide Library.</a:t>
            </a:r>
            <a:endParaRPr lang="da-DK" sz="700" noProof="1">
              <a:latin typeface="Arial" panose="020B0604020202020204" pitchFamily="34" charset="0"/>
              <a:cs typeface="Arial" panose="020B0604020202020204" pitchFamily="34" charset="0"/>
            </a:endParaRPr>
          </a:p>
        </p:txBody>
      </p:sp>
      <p:sp>
        <p:nvSpPr>
          <p:cNvPr id="42" name="Text Box 48"/>
          <p:cNvSpPr txBox="1">
            <a:spLocks noChangeArrowheads="1"/>
          </p:cNvSpPr>
          <p:nvPr userDrawn="1"/>
        </p:nvSpPr>
        <p:spPr bwMode="auto">
          <a:xfrm>
            <a:off x="7360168" y="2192168"/>
            <a:ext cx="14040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b"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altLang="da-DK" sz="900" b="0" noProof="1">
                <a:latin typeface="Arial" panose="020B0604020202020204" pitchFamily="34" charset="0"/>
                <a:cs typeface="Arial" panose="020B0604020202020204" pitchFamily="34" charset="0"/>
              </a:rPr>
              <a:t>8. Klik på</a:t>
            </a:r>
            <a:r>
              <a:rPr lang="da-DK" altLang="da-DK" sz="900" b="0" baseline="0" noProof="1">
                <a:latin typeface="Arial" panose="020B0604020202020204" pitchFamily="34" charset="0"/>
                <a:cs typeface="Arial" panose="020B0604020202020204" pitchFamily="34" charset="0"/>
              </a:rPr>
              <a:t> Blåt </a:t>
            </a:r>
            <a:r>
              <a:rPr lang="da-DK" altLang="da-DK" sz="900" b="1" baseline="0" noProof="1">
                <a:latin typeface="Arial" panose="020B0604020202020204" pitchFamily="34" charset="0"/>
                <a:cs typeface="Arial" panose="020B0604020202020204" pitchFamily="34" charset="0"/>
              </a:rPr>
              <a:t>+ </a:t>
            </a:r>
            <a:r>
              <a:rPr lang="da-DK" altLang="da-DK" sz="900" b="0" baseline="0" noProof="1">
                <a:latin typeface="Arial" panose="020B0604020202020204" pitchFamily="34" charset="0"/>
                <a:cs typeface="Arial" panose="020B0604020202020204" pitchFamily="34" charset="0"/>
              </a:rPr>
              <a:t>for at indsætte et slide.</a:t>
            </a:r>
            <a:endParaRPr lang="da-DK" sz="700" noProof="1">
              <a:latin typeface="Arial" panose="020B0604020202020204" pitchFamily="34" charset="0"/>
              <a:cs typeface="Arial" panose="020B0604020202020204" pitchFamily="34" charset="0"/>
            </a:endParaRPr>
          </a:p>
        </p:txBody>
      </p:sp>
      <p:sp>
        <p:nvSpPr>
          <p:cNvPr id="45" name="Text Box 48"/>
          <p:cNvSpPr txBox="1">
            <a:spLocks noChangeArrowheads="1"/>
          </p:cNvSpPr>
          <p:nvPr userDrawn="1"/>
        </p:nvSpPr>
        <p:spPr bwMode="auto">
          <a:xfrm>
            <a:off x="2301661" y="2053669"/>
            <a:ext cx="1404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b"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0" baseline="0" noProof="1">
                <a:latin typeface="Arial" panose="020B0604020202020204" pitchFamily="34" charset="0"/>
                <a:cs typeface="Arial" panose="020B0604020202020204" pitchFamily="34" charset="0"/>
              </a:rPr>
              <a:t>4. Vælg den </a:t>
            </a:r>
            <a:r>
              <a:rPr lang="da-DK" sz="900" b="1" baseline="0" noProof="1">
                <a:latin typeface="Arial" panose="020B0604020202020204" pitchFamily="34" charset="0"/>
                <a:cs typeface="Arial" panose="020B0604020202020204" pitchFamily="34" charset="0"/>
              </a:rPr>
              <a:t>Profile </a:t>
            </a:r>
            <a:r>
              <a:rPr lang="da-DK" sz="900" b="0" baseline="0" noProof="1">
                <a:latin typeface="Arial" panose="020B0604020202020204" pitchFamily="34" charset="0"/>
                <a:cs typeface="Arial" panose="020B0604020202020204" pitchFamily="34" charset="0"/>
              </a:rPr>
              <a:t>(4a), som du skal bruge, eller opret en ny.</a:t>
            </a:r>
            <a:endParaRPr lang="da-DK" sz="700" noProof="1">
              <a:latin typeface="Arial" panose="020B0604020202020204" pitchFamily="34" charset="0"/>
              <a:cs typeface="Arial" panose="020B0604020202020204" pitchFamily="34" charset="0"/>
            </a:endParaRPr>
          </a:p>
        </p:txBody>
      </p:sp>
      <p:sp>
        <p:nvSpPr>
          <p:cNvPr id="48" name="Text Box 48"/>
          <p:cNvSpPr txBox="1">
            <a:spLocks noChangeArrowheads="1"/>
          </p:cNvSpPr>
          <p:nvPr userDrawn="1"/>
        </p:nvSpPr>
        <p:spPr bwMode="auto">
          <a:xfrm>
            <a:off x="2301661" y="4820901"/>
            <a:ext cx="140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altLang="da-DK" sz="900" b="0" noProof="1">
                <a:latin typeface="Arial" panose="020B0604020202020204" pitchFamily="34" charset="0"/>
                <a:cs typeface="Arial" panose="020B0604020202020204" pitchFamily="34" charset="0"/>
              </a:rPr>
              <a:t>5. Dato vil være dagsdato men kan ændres ved at klikke på dato feltet og i Sidefod skal du</a:t>
            </a:r>
            <a:r>
              <a:rPr lang="da-DK" altLang="da-DK" sz="900" b="0" baseline="0" noProof="1">
                <a:latin typeface="Arial" panose="020B0604020202020204" pitchFamily="34" charset="0"/>
                <a:cs typeface="Arial" panose="020B0604020202020204" pitchFamily="34" charset="0"/>
              </a:rPr>
              <a:t> indtaste navn eller en præsentations titel</a:t>
            </a:r>
          </a:p>
          <a:p>
            <a:pPr marL="0" marR="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latin typeface="Arial" panose="020B0604020202020204" pitchFamily="34" charset="0"/>
                <a:cs typeface="Arial" panose="020B0604020202020204" pitchFamily="34" charset="0"/>
              </a:rPr>
              <a:t>6. Klik på</a:t>
            </a:r>
            <a:r>
              <a:rPr lang="da-DK" altLang="da-DK" sz="900" b="0" baseline="0" noProof="1">
                <a:latin typeface="Arial" panose="020B0604020202020204" pitchFamily="34" charset="0"/>
                <a:cs typeface="Arial" panose="020B0604020202020204" pitchFamily="34" charset="0"/>
              </a:rPr>
              <a:t> Blåt </a:t>
            </a:r>
            <a:r>
              <a:rPr lang="da-DK" altLang="da-DK" sz="900" b="1" baseline="0" noProof="1">
                <a:latin typeface="Arial" panose="020B0604020202020204" pitchFamily="34" charset="0"/>
                <a:cs typeface="Arial" panose="020B0604020202020204" pitchFamily="34" charset="0"/>
              </a:rPr>
              <a:t>+</a:t>
            </a:r>
            <a:r>
              <a:rPr lang="da-DK" altLang="da-DK" sz="900" b="0" baseline="0" noProof="1">
                <a:latin typeface="Arial" panose="020B0604020202020204" pitchFamily="34" charset="0"/>
                <a:cs typeface="Arial" panose="020B0604020202020204" pitchFamily="34" charset="0"/>
              </a:rPr>
              <a:t> for at oprette skabelonen.</a:t>
            </a:r>
            <a:endParaRPr lang="da-DK" sz="700" noProof="1">
              <a:latin typeface="Arial" panose="020B0604020202020204" pitchFamily="34" charset="0"/>
              <a:cs typeface="Arial" panose="020B0604020202020204" pitchFamily="34" charset="0"/>
            </a:endParaRPr>
          </a:p>
        </p:txBody>
      </p:sp>
      <p:sp>
        <p:nvSpPr>
          <p:cNvPr id="46" name="Text Box 48"/>
          <p:cNvSpPr txBox="1">
            <a:spLocks noChangeArrowheads="1"/>
          </p:cNvSpPr>
          <p:nvPr userDrawn="1"/>
        </p:nvSpPr>
        <p:spPr bwMode="auto">
          <a:xfrm>
            <a:off x="382192" y="4274216"/>
            <a:ext cx="1625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0" baseline="0" noProof="1">
                <a:latin typeface="Arial" panose="020B0604020202020204" pitchFamily="34" charset="0"/>
                <a:cs typeface="Arial" panose="020B0604020202020204" pitchFamily="34" charset="0"/>
              </a:rPr>
              <a:t>3. I </a:t>
            </a:r>
            <a:r>
              <a:rPr lang="da-DK" sz="900" b="1" baseline="0" noProof="1">
                <a:latin typeface="Arial" panose="020B0604020202020204" pitchFamily="34" charset="0"/>
                <a:cs typeface="Arial" panose="020B0604020202020204" pitchFamily="34" charset="0"/>
              </a:rPr>
              <a:t>Templafy </a:t>
            </a:r>
            <a:r>
              <a:rPr lang="da-DK" sz="900" b="0" baseline="0" noProof="1">
                <a:latin typeface="Arial" panose="020B0604020202020204" pitchFamily="34" charset="0"/>
                <a:cs typeface="Arial" panose="020B0604020202020204" pitchFamily="34" charset="0"/>
              </a:rPr>
              <a:t>vælger du PowerPoint filen.</a:t>
            </a:r>
            <a:endParaRPr lang="da-DK" sz="700" noProof="1">
              <a:latin typeface="Arial" panose="020B0604020202020204" pitchFamily="34" charset="0"/>
              <a:cs typeface="Arial" panose="020B0604020202020204" pitchFamily="34" charset="0"/>
            </a:endParaRPr>
          </a:p>
        </p:txBody>
      </p:sp>
      <p:sp>
        <p:nvSpPr>
          <p:cNvPr id="50" name="Afrundet rektangel 16"/>
          <p:cNvSpPr/>
          <p:nvPr userDrawn="1"/>
        </p:nvSpPr>
        <p:spPr>
          <a:xfrm>
            <a:off x="1917010" y="2969127"/>
            <a:ext cx="144000" cy="14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1</a:t>
            </a:r>
          </a:p>
        </p:txBody>
      </p:sp>
      <p:sp>
        <p:nvSpPr>
          <p:cNvPr id="51" name="Afrundet rektangel 17"/>
          <p:cNvSpPr/>
          <p:nvPr userDrawn="1"/>
        </p:nvSpPr>
        <p:spPr>
          <a:xfrm>
            <a:off x="2265364" y="3928660"/>
            <a:ext cx="144000" cy="14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5</a:t>
            </a:r>
          </a:p>
        </p:txBody>
      </p:sp>
      <p:sp>
        <p:nvSpPr>
          <p:cNvPr id="52" name="Afrundet rektangel 18"/>
          <p:cNvSpPr/>
          <p:nvPr userDrawn="1"/>
        </p:nvSpPr>
        <p:spPr>
          <a:xfrm>
            <a:off x="2265423" y="3550585"/>
            <a:ext cx="144000" cy="14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4</a:t>
            </a:r>
          </a:p>
        </p:txBody>
      </p:sp>
      <p:sp>
        <p:nvSpPr>
          <p:cNvPr id="53" name="Afrundet rektangel 16"/>
          <p:cNvSpPr/>
          <p:nvPr userDrawn="1"/>
        </p:nvSpPr>
        <p:spPr>
          <a:xfrm>
            <a:off x="187469" y="3608216"/>
            <a:ext cx="144000" cy="14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2</a:t>
            </a:r>
          </a:p>
        </p:txBody>
      </p:sp>
      <p:sp>
        <p:nvSpPr>
          <p:cNvPr id="54" name="Afrundet rektangel 16"/>
          <p:cNvSpPr/>
          <p:nvPr userDrawn="1"/>
        </p:nvSpPr>
        <p:spPr>
          <a:xfrm>
            <a:off x="187469" y="5285367"/>
            <a:ext cx="144000" cy="14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3</a:t>
            </a:r>
          </a:p>
        </p:txBody>
      </p:sp>
      <p:cxnSp>
        <p:nvCxnSpPr>
          <p:cNvPr id="57" name="Lige forbindelse 56"/>
          <p:cNvCxnSpPr/>
          <p:nvPr userDrawn="1"/>
        </p:nvCxnSpPr>
        <p:spPr>
          <a:xfrm flipV="1">
            <a:off x="3603994" y="3654027"/>
            <a:ext cx="432100" cy="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Afrundet rektangel 17"/>
          <p:cNvSpPr/>
          <p:nvPr userDrawn="1"/>
        </p:nvSpPr>
        <p:spPr>
          <a:xfrm>
            <a:off x="3216247" y="4460642"/>
            <a:ext cx="144000" cy="14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6</a:t>
            </a:r>
          </a:p>
        </p:txBody>
      </p:sp>
      <p:sp>
        <p:nvSpPr>
          <p:cNvPr id="60" name="Afrundet rektangel 17"/>
          <p:cNvSpPr/>
          <p:nvPr userDrawn="1"/>
        </p:nvSpPr>
        <p:spPr>
          <a:xfrm>
            <a:off x="6381651" y="2749974"/>
            <a:ext cx="144000" cy="14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7</a:t>
            </a:r>
          </a:p>
        </p:txBody>
      </p:sp>
      <p:sp>
        <p:nvSpPr>
          <p:cNvPr id="61" name="Afrundet rektangel 17"/>
          <p:cNvSpPr/>
          <p:nvPr userDrawn="1"/>
        </p:nvSpPr>
        <p:spPr>
          <a:xfrm>
            <a:off x="8781258" y="3390355"/>
            <a:ext cx="144000" cy="14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8</a:t>
            </a:r>
          </a:p>
        </p:txBody>
      </p:sp>
      <p:sp>
        <p:nvSpPr>
          <p:cNvPr id="62" name="Tekstfelt 61"/>
          <p:cNvSpPr txBox="1"/>
          <p:nvPr userDrawn="1"/>
        </p:nvSpPr>
        <p:spPr>
          <a:xfrm>
            <a:off x="4038157" y="2192168"/>
            <a:ext cx="1404000" cy="276999"/>
          </a:xfrm>
          <a:prstGeom prst="rect">
            <a:avLst/>
          </a:prstGeom>
          <a:noFill/>
        </p:spPr>
        <p:txBody>
          <a:bodyPr wrap="square" lIns="0" tIns="0" rIns="0" bIns="0" rtlCol="0" anchor="b" anchorCtr="0">
            <a:spAutoFit/>
          </a:bodyPr>
          <a:lstStyle/>
          <a:p>
            <a:r>
              <a:rPr lang="da-DK" sz="900" b="0" kern="1200" baseline="0" dirty="0">
                <a:solidFill>
                  <a:schemeClr val="tx1"/>
                </a:solidFill>
                <a:latin typeface="Arial" panose="020B0604020202020204" pitchFamily="34" charset="0"/>
                <a:ea typeface="+mn-ea"/>
                <a:cs typeface="Arial" panose="020B0604020202020204" pitchFamily="34" charset="0"/>
              </a:rPr>
              <a:t>4a. Udfyld felterne og klik på </a:t>
            </a:r>
            <a:r>
              <a:rPr lang="en-GB" altLang="da-DK" sz="900" b="1" noProof="1">
                <a:latin typeface="Arial" panose="020B0604020202020204" pitchFamily="34" charset="0"/>
                <a:cs typeface="Arial" panose="020B0604020202020204" pitchFamily="34" charset="0"/>
              </a:rPr>
              <a:t>Create</a:t>
            </a:r>
            <a:r>
              <a:rPr lang="da-DK" sz="900" b="0" kern="1200" baseline="0" dirty="0">
                <a:solidFill>
                  <a:schemeClr val="tx1"/>
                </a:solidFill>
                <a:latin typeface="Arial" panose="020B0604020202020204" pitchFamily="34" charset="0"/>
                <a:ea typeface="+mn-ea"/>
                <a:cs typeface="Arial" panose="020B0604020202020204" pitchFamily="34" charset="0"/>
              </a:rPr>
              <a:t>. </a:t>
            </a:r>
          </a:p>
        </p:txBody>
      </p:sp>
      <p:sp>
        <p:nvSpPr>
          <p:cNvPr id="63" name="Afrundet rektangel 17"/>
          <p:cNvSpPr/>
          <p:nvPr userDrawn="1"/>
        </p:nvSpPr>
        <p:spPr>
          <a:xfrm>
            <a:off x="4925987" y="2608033"/>
            <a:ext cx="180000" cy="180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4a</a:t>
            </a:r>
          </a:p>
        </p:txBody>
      </p:sp>
      <p:pic>
        <p:nvPicPr>
          <p:cNvPr id="41" name="Picture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915992" y="283647"/>
            <a:ext cx="1953168" cy="584571"/>
          </a:xfrm>
          <a:prstGeom prst="rect">
            <a:avLst/>
          </a:prstGeom>
        </p:spPr>
      </p:pic>
    </p:spTree>
    <p:extLst>
      <p:ext uri="{BB962C8B-B14F-4D97-AF65-F5344CB8AC3E}">
        <p14:creationId xmlns:p14="http://schemas.microsoft.com/office/powerpoint/2010/main" val="58085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sort">
    <p:spTree>
      <p:nvGrpSpPr>
        <p:cNvPr id="1" name=""/>
        <p:cNvGrpSpPr/>
        <p:nvPr/>
      </p:nvGrpSpPr>
      <p:grpSpPr>
        <a:xfrm>
          <a:off x="0" y="0"/>
          <a:ext cx="0" cy="0"/>
          <a:chOff x="0" y="0"/>
          <a:chExt cx="0" cy="0"/>
        </a:xfrm>
      </p:grpSpPr>
      <p:sp>
        <p:nvSpPr>
          <p:cNvPr id="9" name="Rektangel baggrund"/>
          <p:cNvSpPr/>
          <p:nvPr userDrawn="1"/>
        </p:nvSpPr>
        <p:spPr>
          <a:xfrm>
            <a:off x="0" y="0"/>
            <a:ext cx="9144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dirty="0" err="1"/>
          </a:p>
        </p:txBody>
      </p:sp>
      <p:sp>
        <p:nvSpPr>
          <p:cNvPr id="2" name="Titel 1"/>
          <p:cNvSpPr>
            <a:spLocks noGrp="1"/>
          </p:cNvSpPr>
          <p:nvPr>
            <p:ph type="title"/>
          </p:nvPr>
        </p:nvSpPr>
        <p:spPr>
          <a:xfrm>
            <a:off x="284970" y="204250"/>
            <a:ext cx="8565343" cy="1404000"/>
          </a:xfrm>
        </p:spPr>
        <p:txBody>
          <a:bodyPr/>
          <a:lstStyle>
            <a:lvl1pPr>
              <a:lnSpc>
                <a:spcPct val="101000"/>
              </a:lnSpc>
              <a:defRPr sz="4500">
                <a:solidFill>
                  <a:schemeClr val="bg1"/>
                </a:solidFill>
              </a:defRPr>
            </a:lvl1pPr>
          </a:lstStyle>
          <a:p>
            <a:r>
              <a:rPr lang="da-DK" dirty="0"/>
              <a:t>Klik for at redigere i master</a:t>
            </a:r>
          </a:p>
        </p:txBody>
      </p:sp>
      <p:sp>
        <p:nvSpPr>
          <p:cNvPr id="10" name="Pladsholder til tekst 2"/>
          <p:cNvSpPr>
            <a:spLocks noGrp="1"/>
          </p:cNvSpPr>
          <p:nvPr>
            <p:ph type="body" sz="quarter" idx="13" hasCustomPrompt="1"/>
          </p:nvPr>
        </p:nvSpPr>
        <p:spPr>
          <a:xfrm>
            <a:off x="284970" y="6093296"/>
            <a:ext cx="2569224" cy="514397"/>
          </a:xfrm>
        </p:spPr>
        <p:txBody>
          <a:bodyPr anchor="b" anchorCtr="0"/>
          <a:lstStyle>
            <a:lvl1pPr>
              <a:lnSpc>
                <a:spcPct val="101000"/>
              </a:lnSpc>
              <a:buFontTx/>
              <a:buNone/>
              <a:defRPr sz="1400" b="1" baseline="0">
                <a:solidFill>
                  <a:schemeClr val="bg1"/>
                </a:solidFill>
              </a:defRPr>
            </a:lvl1pPr>
          </a:lstStyle>
          <a:p>
            <a:pPr lvl="0"/>
            <a:r>
              <a:rPr lang="da-DK" dirty="0"/>
              <a:t>Klik og tilføj en tekst </a:t>
            </a:r>
            <a:br>
              <a:rPr lang="da-DK" dirty="0"/>
            </a:br>
            <a:r>
              <a:rPr lang="da-DK" dirty="0"/>
              <a:t>fx Fredag d. 21. maj 10-14:00</a:t>
            </a:r>
          </a:p>
        </p:txBody>
      </p:sp>
      <p:pic>
        <p:nvPicPr>
          <p:cNvPr id="7" name="Billed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465" y="2132856"/>
            <a:ext cx="2569426" cy="3384000"/>
          </a:xfrm>
          <a:prstGeom prst="rect">
            <a:avLst/>
          </a:prstGeom>
        </p:spPr>
      </p:pic>
      <p:sp>
        <p:nvSpPr>
          <p:cNvPr id="11" name="Pladsholder til dato 10" hidden="1"/>
          <p:cNvSpPr>
            <a:spLocks noGrp="1"/>
          </p:cNvSpPr>
          <p:nvPr>
            <p:ph type="dt" sz="half" idx="14"/>
          </p:nvPr>
        </p:nvSpPr>
        <p:spPr>
          <a:xfrm>
            <a:off x="457200" y="7901630"/>
            <a:ext cx="730424" cy="207890"/>
          </a:xfrm>
        </p:spPr>
        <p:txBody>
          <a:bodyPr/>
          <a:lstStyle>
            <a:lvl1pPr>
              <a:defRPr sz="100">
                <a:solidFill>
                  <a:schemeClr val="bg1">
                    <a:lumMod val="85000"/>
                  </a:schemeClr>
                </a:solidFill>
              </a:defRPr>
            </a:lvl1pPr>
          </a:lstStyle>
          <a:p>
            <a:endParaRPr lang="da-DK" dirty="0"/>
          </a:p>
        </p:txBody>
      </p:sp>
      <p:sp>
        <p:nvSpPr>
          <p:cNvPr id="12" name="Pladsholder til sidefod 11" hidden="1"/>
          <p:cNvSpPr>
            <a:spLocks noGrp="1"/>
          </p:cNvSpPr>
          <p:nvPr>
            <p:ph type="ftr" sz="quarter" idx="15"/>
          </p:nvPr>
        </p:nvSpPr>
        <p:spPr>
          <a:xfrm>
            <a:off x="1187624" y="7901630"/>
            <a:ext cx="1028840" cy="207890"/>
          </a:xfrm>
        </p:spPr>
        <p:txBody>
          <a:bodyPr/>
          <a:lstStyle>
            <a:lvl1pPr>
              <a:defRPr sz="100">
                <a:solidFill>
                  <a:schemeClr val="bg1">
                    <a:lumMod val="85000"/>
                  </a:schemeClr>
                </a:solidFill>
              </a:defRPr>
            </a:lvl1pPr>
          </a:lstStyle>
          <a:p>
            <a:endParaRPr lang="da-DK"/>
          </a:p>
        </p:txBody>
      </p:sp>
      <p:sp>
        <p:nvSpPr>
          <p:cNvPr id="13" name="Pladsholder til slidenummer 12" hidden="1"/>
          <p:cNvSpPr>
            <a:spLocks noGrp="1"/>
          </p:cNvSpPr>
          <p:nvPr>
            <p:ph type="sldNum" sz="quarter" idx="16"/>
          </p:nvPr>
        </p:nvSpPr>
        <p:spPr>
          <a:xfrm>
            <a:off x="2216464" y="7901630"/>
            <a:ext cx="472160" cy="209914"/>
          </a:xfrm>
        </p:spPr>
        <p:txBody>
          <a:bodyPr/>
          <a:lstStyle>
            <a:lvl1pPr>
              <a:defRPr sz="100">
                <a:solidFill>
                  <a:schemeClr val="bg1">
                    <a:lumMod val="85000"/>
                  </a:schemeClr>
                </a:solidFill>
              </a:defRPr>
            </a:lvl1pPr>
          </a:lstStyle>
          <a:p>
            <a:fld id="{5BA07366-CB75-4AA8-9E5B-928B849F427C}" type="slidenum">
              <a:rPr lang="da-DK"/>
              <a:pPr/>
              <a:t>‹nr.›</a:t>
            </a:fld>
            <a:endParaRPr lang="da-DK" dirty="0"/>
          </a:p>
        </p:txBody>
      </p:sp>
      <p:pic>
        <p:nvPicPr>
          <p:cNvPr id="17" name="Billede www"/>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6481" y="6440288"/>
            <a:ext cx="754102" cy="166531"/>
          </a:xfrm>
          <a:prstGeom prst="rect">
            <a:avLst/>
          </a:prstGeom>
        </p:spPr>
      </p:pic>
    </p:spTree>
    <p:extLst>
      <p:ext uri="{BB962C8B-B14F-4D97-AF65-F5344CB8AC3E}">
        <p14:creationId xmlns:p14="http://schemas.microsoft.com/office/powerpoint/2010/main" val="2330789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billede">
    <p:spTree>
      <p:nvGrpSpPr>
        <p:cNvPr id="1" name=""/>
        <p:cNvGrpSpPr/>
        <p:nvPr/>
      </p:nvGrpSpPr>
      <p:grpSpPr>
        <a:xfrm>
          <a:off x="0" y="0"/>
          <a:ext cx="0" cy="0"/>
          <a:chOff x="0" y="0"/>
          <a:chExt cx="0" cy="0"/>
        </a:xfrm>
      </p:grpSpPr>
      <p:sp>
        <p:nvSpPr>
          <p:cNvPr id="14" name="Pladsholder til billede 0"/>
          <p:cNvSpPr>
            <a:spLocks noGrp="1"/>
          </p:cNvSpPr>
          <p:nvPr>
            <p:ph type="pic" sz="quarter" idx="17" hasCustomPrompt="1"/>
          </p:nvPr>
        </p:nvSpPr>
        <p:spPr>
          <a:xfrm>
            <a:off x="0" y="0"/>
            <a:ext cx="9144000" cy="6858000"/>
          </a:xfrm>
          <a:solidFill>
            <a:schemeClr val="accent5"/>
          </a:solidFill>
        </p:spPr>
        <p:txBody>
          <a:bodyPr lIns="0" tIns="576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mørkt billede</a:t>
            </a:r>
          </a:p>
        </p:txBody>
      </p:sp>
      <p:sp>
        <p:nvSpPr>
          <p:cNvPr id="2" name="Titel 1"/>
          <p:cNvSpPr>
            <a:spLocks noGrp="1"/>
          </p:cNvSpPr>
          <p:nvPr>
            <p:ph type="title"/>
          </p:nvPr>
        </p:nvSpPr>
        <p:spPr>
          <a:xfrm>
            <a:off x="284970" y="204250"/>
            <a:ext cx="8565343" cy="1404000"/>
          </a:xfrm>
        </p:spPr>
        <p:txBody>
          <a:bodyPr/>
          <a:lstStyle>
            <a:lvl1pPr>
              <a:lnSpc>
                <a:spcPct val="101000"/>
              </a:lnSpc>
              <a:defRPr sz="4500">
                <a:solidFill>
                  <a:schemeClr val="bg1"/>
                </a:solidFill>
              </a:defRPr>
            </a:lvl1pPr>
          </a:lstStyle>
          <a:p>
            <a:r>
              <a:rPr lang="da-DK" dirty="0"/>
              <a:t>Klik for at redigere i master</a:t>
            </a:r>
          </a:p>
        </p:txBody>
      </p:sp>
      <p:sp>
        <p:nvSpPr>
          <p:cNvPr id="10" name="Pladsholder til tekst 2"/>
          <p:cNvSpPr>
            <a:spLocks noGrp="1"/>
          </p:cNvSpPr>
          <p:nvPr>
            <p:ph type="body" sz="quarter" idx="13" hasCustomPrompt="1"/>
          </p:nvPr>
        </p:nvSpPr>
        <p:spPr>
          <a:xfrm>
            <a:off x="284970" y="6093296"/>
            <a:ext cx="2569224" cy="514397"/>
          </a:xfrm>
        </p:spPr>
        <p:txBody>
          <a:bodyPr anchor="b" anchorCtr="0"/>
          <a:lstStyle>
            <a:lvl1pPr>
              <a:lnSpc>
                <a:spcPct val="101000"/>
              </a:lnSpc>
              <a:buFontTx/>
              <a:buNone/>
              <a:defRPr sz="1400" b="1" baseline="0">
                <a:solidFill>
                  <a:schemeClr val="bg1"/>
                </a:solidFill>
              </a:defRPr>
            </a:lvl1pPr>
          </a:lstStyle>
          <a:p>
            <a:pPr lvl="0"/>
            <a:r>
              <a:rPr lang="da-DK" dirty="0"/>
              <a:t>Klik og tilføj en tekst </a:t>
            </a:r>
            <a:br>
              <a:rPr lang="da-DK" dirty="0"/>
            </a:br>
            <a:r>
              <a:rPr lang="da-DK" dirty="0"/>
              <a:t>fx Fredag d. 21. maj 10-14:00</a:t>
            </a:r>
          </a:p>
        </p:txBody>
      </p:sp>
      <p:sp>
        <p:nvSpPr>
          <p:cNvPr id="16" name="Pladsholder til tekst logo"/>
          <p:cNvSpPr>
            <a:spLocks noGrp="1"/>
          </p:cNvSpPr>
          <p:nvPr>
            <p:ph type="body" sz="quarter" idx="19" hasCustomPrompt="1"/>
          </p:nvPr>
        </p:nvSpPr>
        <p:spPr>
          <a:xfrm>
            <a:off x="284465" y="2132856"/>
            <a:ext cx="2570400" cy="3384000"/>
          </a:xfrm>
          <a:blipFill>
            <a:blip r:embed="rId2"/>
            <a:stretch>
              <a:fillRect/>
            </a:stretch>
          </a:blipFill>
        </p:spPr>
        <p:txBody>
          <a:bodyPr/>
          <a:lstStyle>
            <a:lvl1pPr>
              <a:defRPr sz="100">
                <a:solidFill>
                  <a:schemeClr val="bg1"/>
                </a:solidFill>
              </a:defRPr>
            </a:lvl1pPr>
          </a:lstStyle>
          <a:p>
            <a:pPr lvl="0"/>
            <a:r>
              <a:rPr lang="da-DK" dirty="0"/>
              <a:t>.</a:t>
            </a:r>
          </a:p>
        </p:txBody>
      </p:sp>
      <p:sp>
        <p:nvSpPr>
          <p:cNvPr id="11" name="Pladsholder til dato 10" hidden="1"/>
          <p:cNvSpPr>
            <a:spLocks noGrp="1"/>
          </p:cNvSpPr>
          <p:nvPr>
            <p:ph type="dt" sz="half" idx="14"/>
          </p:nvPr>
        </p:nvSpPr>
        <p:spPr>
          <a:xfrm>
            <a:off x="457200" y="7901630"/>
            <a:ext cx="730424" cy="207890"/>
          </a:xfrm>
        </p:spPr>
        <p:txBody>
          <a:bodyPr/>
          <a:lstStyle>
            <a:lvl1pPr>
              <a:defRPr sz="100">
                <a:solidFill>
                  <a:schemeClr val="bg1">
                    <a:lumMod val="85000"/>
                  </a:schemeClr>
                </a:solidFill>
              </a:defRPr>
            </a:lvl1pPr>
          </a:lstStyle>
          <a:p>
            <a:endParaRPr lang="da-DK" dirty="0"/>
          </a:p>
        </p:txBody>
      </p:sp>
      <p:sp>
        <p:nvSpPr>
          <p:cNvPr id="12" name="Pladsholder til sidefod 11" hidden="1"/>
          <p:cNvSpPr>
            <a:spLocks noGrp="1"/>
          </p:cNvSpPr>
          <p:nvPr>
            <p:ph type="ftr" sz="quarter" idx="15"/>
          </p:nvPr>
        </p:nvSpPr>
        <p:spPr>
          <a:xfrm>
            <a:off x="1187624" y="7901630"/>
            <a:ext cx="1028840" cy="207890"/>
          </a:xfrm>
        </p:spPr>
        <p:txBody>
          <a:bodyPr/>
          <a:lstStyle>
            <a:lvl1pPr>
              <a:defRPr sz="100">
                <a:solidFill>
                  <a:schemeClr val="bg1">
                    <a:lumMod val="85000"/>
                  </a:schemeClr>
                </a:solidFill>
              </a:defRPr>
            </a:lvl1pPr>
          </a:lstStyle>
          <a:p>
            <a:endParaRPr lang="da-DK"/>
          </a:p>
        </p:txBody>
      </p:sp>
      <p:sp>
        <p:nvSpPr>
          <p:cNvPr id="13" name="Pladsholder til slidenummer 12"/>
          <p:cNvSpPr>
            <a:spLocks noGrp="1"/>
          </p:cNvSpPr>
          <p:nvPr>
            <p:ph type="sldNum" sz="quarter" idx="16"/>
          </p:nvPr>
        </p:nvSpPr>
        <p:spPr>
          <a:xfrm>
            <a:off x="2216464" y="7901630"/>
            <a:ext cx="472160" cy="209914"/>
          </a:xfrm>
        </p:spPr>
        <p:txBody>
          <a:bodyPr/>
          <a:lstStyle>
            <a:lvl1pPr>
              <a:defRPr sz="100">
                <a:solidFill>
                  <a:schemeClr val="bg1">
                    <a:lumMod val="85000"/>
                  </a:schemeClr>
                </a:solidFill>
              </a:defRPr>
            </a:lvl1pPr>
          </a:lstStyle>
          <a:p>
            <a:fld id="{5BA07366-CB75-4AA8-9E5B-928B849F427C}" type="slidenum">
              <a:rPr lang="da-DK"/>
              <a:pPr/>
              <a:t>‹nr.›</a:t>
            </a:fld>
            <a:endParaRPr lang="da-DK" dirty="0"/>
          </a:p>
        </p:txBody>
      </p:sp>
      <p:sp>
        <p:nvSpPr>
          <p:cNvPr id="5" name="Pladsholder til tekst www"/>
          <p:cNvSpPr>
            <a:spLocks noGrp="1"/>
          </p:cNvSpPr>
          <p:nvPr>
            <p:ph type="body" sz="quarter" idx="18" hasCustomPrompt="1"/>
          </p:nvPr>
        </p:nvSpPr>
        <p:spPr>
          <a:xfrm>
            <a:off x="8104583" y="6441219"/>
            <a:ext cx="756000" cy="165600"/>
          </a:xfrm>
          <a:blipFill>
            <a:blip r:embed="rId3"/>
            <a:stretch>
              <a:fillRect/>
            </a:stretch>
          </a:blipFill>
        </p:spPr>
        <p:txBody>
          <a:bodyPr/>
          <a:lstStyle>
            <a:lvl1pPr>
              <a:defRPr sz="100">
                <a:solidFill>
                  <a:schemeClr val="bg1"/>
                </a:solidFill>
              </a:defRPr>
            </a:lvl1pPr>
          </a:lstStyle>
          <a:p>
            <a:pPr lvl="0"/>
            <a:r>
              <a:rPr lang="da-DK" dirty="0"/>
              <a:t>.</a:t>
            </a:r>
          </a:p>
        </p:txBody>
      </p:sp>
      <p:grpSp>
        <p:nvGrpSpPr>
          <p:cNvPr id="18" name="Gruppe 17"/>
          <p:cNvGrpSpPr/>
          <p:nvPr userDrawn="1"/>
        </p:nvGrpSpPr>
        <p:grpSpPr>
          <a:xfrm>
            <a:off x="9150825" y="1941319"/>
            <a:ext cx="2032000" cy="3185487"/>
            <a:chOff x="9150825" y="2171823"/>
            <a:chExt cx="2032000" cy="3185487"/>
          </a:xfrm>
        </p:grpSpPr>
        <p:sp>
          <p:nvSpPr>
            <p:cNvPr id="19" name="TextBox 12"/>
            <p:cNvSpPr txBox="1">
              <a:spLocks noChangeArrowheads="1"/>
            </p:cNvSpPr>
            <p:nvPr/>
          </p:nvSpPr>
          <p:spPr bwMode="auto">
            <a:xfrm>
              <a:off x="9150825" y="2171823"/>
              <a:ext cx="2032000"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914400" rtl="0" eaLnBrk="1" latinLnBrk="0" hangingPunct="1">
                <a:lnSpc>
                  <a:spcPct val="100000"/>
                </a:lnSpc>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900"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Tips</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Placer bagest</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p:txBody>
        </p:sp>
        <p:pic>
          <p:nvPicPr>
            <p:cNvPr id="20"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uppe 78"/>
            <p:cNvGrpSpPr>
              <a:grpSpLocks/>
            </p:cNvGrpSpPr>
            <p:nvPr/>
          </p:nvGrpSpPr>
          <p:grpSpPr bwMode="auto">
            <a:xfrm>
              <a:off x="9305577" y="3846855"/>
              <a:ext cx="330145" cy="379412"/>
              <a:chOff x="1018031" y="5509431"/>
              <a:chExt cx="373412" cy="429121"/>
            </a:xfrm>
          </p:grpSpPr>
          <p:pic>
            <p:nvPicPr>
              <p:cNvPr id="22"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309468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da-DK" dirty="0"/>
          </a:p>
        </p:txBody>
      </p:sp>
      <p:sp>
        <p:nvSpPr>
          <p:cNvPr id="3" name="Content Placeholder 2"/>
          <p:cNvSpPr>
            <a:spLocks noGrp="1"/>
          </p:cNvSpPr>
          <p:nvPr>
            <p:ph idx="1"/>
          </p:nvPr>
        </p:nvSpPr>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1" name="Gruppe 10"/>
          <p:cNvGrpSpPr/>
          <p:nvPr userDrawn="1"/>
        </p:nvGrpSpPr>
        <p:grpSpPr>
          <a:xfrm>
            <a:off x="-2052736" y="1940361"/>
            <a:ext cx="2052736" cy="2774206"/>
            <a:chOff x="-2052736" y="1825625"/>
            <a:chExt cx="2052736" cy="2774206"/>
          </a:xfrm>
        </p:grpSpPr>
        <p:sp>
          <p:nvSpPr>
            <p:cNvPr id="12"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3" name="Group 6"/>
            <p:cNvGrpSpPr/>
            <p:nvPr userDrawn="1"/>
          </p:nvGrpSpPr>
          <p:grpSpPr>
            <a:xfrm>
              <a:off x="-904613" y="4394384"/>
              <a:ext cx="751501" cy="205447"/>
              <a:chOff x="-904613" y="4258313"/>
              <a:chExt cx="751501" cy="205447"/>
            </a:xfrm>
          </p:grpSpPr>
          <p:pic>
            <p:nvPicPr>
              <p:cNvPr id="17"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0" name="Pladsholder til dato 9" hidden="1"/>
          <p:cNvSpPr>
            <a:spLocks noGrp="1"/>
          </p:cNvSpPr>
          <p:nvPr>
            <p:ph type="dt" sz="half" idx="10"/>
          </p:nvPr>
        </p:nvSpPr>
        <p:spPr/>
        <p:txBody>
          <a:bodyPr/>
          <a:lstStyle/>
          <a:p>
            <a:endParaRPr lang="da-DK" dirty="0"/>
          </a:p>
        </p:txBody>
      </p:sp>
      <p:sp>
        <p:nvSpPr>
          <p:cNvPr id="14" name="Pladsholder til sidefod 13" hidden="1"/>
          <p:cNvSpPr>
            <a:spLocks noGrp="1"/>
          </p:cNvSpPr>
          <p:nvPr>
            <p:ph type="ftr" sz="quarter" idx="11"/>
          </p:nvPr>
        </p:nvSpPr>
        <p:spPr/>
        <p:txBody>
          <a:bodyPr/>
          <a:lstStyle/>
          <a:p>
            <a:endParaRPr lang="da-DK" dirty="0"/>
          </a:p>
        </p:txBody>
      </p:sp>
      <p:sp>
        <p:nvSpPr>
          <p:cNvPr id="15" name="Pladsholder til slidenummer 14"/>
          <p:cNvSpPr>
            <a:spLocks noGrp="1"/>
          </p:cNvSpPr>
          <p:nvPr>
            <p:ph type="sldNum" sz="quarter" idx="12"/>
          </p:nvPr>
        </p:nvSpPr>
        <p:spPr/>
        <p:txBody>
          <a:bodyPr/>
          <a:lstStyle/>
          <a:p>
            <a:fld id="{5BA07366-CB75-4AA8-9E5B-928B849F427C}" type="slidenum">
              <a:rPr lang="da-DK"/>
              <a:pPr/>
              <a:t>‹nr.›</a:t>
            </a:fld>
            <a:endParaRPr lang="da-DK" dirty="0"/>
          </a:p>
        </p:txBody>
      </p:sp>
    </p:spTree>
    <p:extLst>
      <p:ext uri="{BB962C8B-B14F-4D97-AF65-F5344CB8AC3E}">
        <p14:creationId xmlns:p14="http://schemas.microsoft.com/office/powerpoint/2010/main" val="1414795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Indholdsobjekt hel side">
    <p:spTree>
      <p:nvGrpSpPr>
        <p:cNvPr id="1" name=""/>
        <p:cNvGrpSpPr/>
        <p:nvPr/>
      </p:nvGrpSpPr>
      <p:grpSpPr>
        <a:xfrm>
          <a:off x="0" y="0"/>
          <a:ext cx="0" cy="0"/>
          <a:chOff x="0" y="0"/>
          <a:chExt cx="0" cy="0"/>
        </a:xfrm>
      </p:grpSpPr>
      <p:sp>
        <p:nvSpPr>
          <p:cNvPr id="2" name="Title 1"/>
          <p:cNvSpPr>
            <a:spLocks noGrp="1"/>
          </p:cNvSpPr>
          <p:nvPr>
            <p:ph type="title"/>
          </p:nvPr>
        </p:nvSpPr>
        <p:spPr>
          <a:xfrm>
            <a:off x="284969" y="204250"/>
            <a:ext cx="8565343" cy="1228998"/>
          </a:xfrm>
        </p:spPr>
        <p:txBody>
          <a:bodyPr/>
          <a:lstStyle/>
          <a:p>
            <a:r>
              <a:rPr lang="da-DK" dirty="0"/>
              <a:t>Klik for at redigere i master</a:t>
            </a:r>
          </a:p>
        </p:txBody>
      </p:sp>
      <p:sp>
        <p:nvSpPr>
          <p:cNvPr id="3" name="Content Placeholder 2"/>
          <p:cNvSpPr>
            <a:spLocks noGrp="1"/>
          </p:cNvSpPr>
          <p:nvPr>
            <p:ph idx="1"/>
          </p:nvPr>
        </p:nvSpPr>
        <p:spPr>
          <a:xfrm>
            <a:off x="284399" y="1916832"/>
            <a:ext cx="8565913" cy="4113169"/>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hidden="1"/>
          <p:cNvSpPr>
            <a:spLocks noGrp="1"/>
          </p:cNvSpPr>
          <p:nvPr>
            <p:ph type="dt" sz="half" idx="10"/>
          </p:nvPr>
        </p:nvSpPr>
        <p:spPr/>
        <p:txBody>
          <a:bodyPr/>
          <a:lstStyle/>
          <a:p>
            <a:endParaRPr lang="da-DK" dirty="0"/>
          </a:p>
        </p:txBody>
      </p:sp>
      <p:sp>
        <p:nvSpPr>
          <p:cNvPr id="5" name="Pladsholder til sidefod 4" hidden="1"/>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5BA07366-CB75-4AA8-9E5B-928B849F427C}" type="slidenum">
              <a:rPr lang="da-DK"/>
              <a:pPr/>
              <a:t>‹nr.›</a:t>
            </a:fld>
            <a:endParaRPr lang="da-DK" dirty="0"/>
          </a:p>
        </p:txBody>
      </p:sp>
      <p:grpSp>
        <p:nvGrpSpPr>
          <p:cNvPr id="14" name="Gruppe 13"/>
          <p:cNvGrpSpPr/>
          <p:nvPr userDrawn="1"/>
        </p:nvGrpSpPr>
        <p:grpSpPr>
          <a:xfrm>
            <a:off x="-2052736" y="1940361"/>
            <a:ext cx="2052736" cy="2774206"/>
            <a:chOff x="-2052736" y="1825625"/>
            <a:chExt cx="2052736" cy="2774206"/>
          </a:xfrm>
        </p:grpSpPr>
        <p:sp>
          <p:nvSpPr>
            <p:cNvPr id="15"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6" name="Group 6"/>
            <p:cNvGrpSpPr/>
            <p:nvPr userDrawn="1"/>
          </p:nvGrpSpPr>
          <p:grpSpPr>
            <a:xfrm>
              <a:off x="-904613" y="4394384"/>
              <a:ext cx="751501" cy="205447"/>
              <a:chOff x="-904613" y="4258313"/>
              <a:chExt cx="751501" cy="205447"/>
            </a:xfrm>
          </p:grpSpPr>
          <p:pic>
            <p:nvPicPr>
              <p:cNvPr id="1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271787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284969" y="204250"/>
            <a:ext cx="8565343" cy="1228998"/>
          </a:xfrm>
        </p:spPr>
        <p:txBody>
          <a:bodyPr/>
          <a:lstStyle/>
          <a:p>
            <a:r>
              <a:rPr lang="da-DK" dirty="0"/>
              <a:t>Klik for at redigere i master</a:t>
            </a:r>
          </a:p>
        </p:txBody>
      </p:sp>
      <p:sp>
        <p:nvSpPr>
          <p:cNvPr id="13" name="Pladsholder til indhold 2"/>
          <p:cNvSpPr>
            <a:spLocks noGrp="1"/>
          </p:cNvSpPr>
          <p:nvPr>
            <p:ph sz="quarter" idx="13"/>
          </p:nvPr>
        </p:nvSpPr>
        <p:spPr>
          <a:xfrm>
            <a:off x="284163" y="1916113"/>
            <a:ext cx="4140000" cy="4113212"/>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5" name="Pladsholder til indhold 3"/>
          <p:cNvSpPr>
            <a:spLocks noGrp="1"/>
          </p:cNvSpPr>
          <p:nvPr>
            <p:ph sz="quarter" idx="14"/>
          </p:nvPr>
        </p:nvSpPr>
        <p:spPr>
          <a:xfrm>
            <a:off x="4710312" y="1916113"/>
            <a:ext cx="4140000" cy="4113212"/>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p>
            <a:fld id="{5BA07366-CB75-4AA8-9E5B-928B849F427C}" type="slidenum">
              <a:rPr lang="da-DK"/>
              <a:pPr/>
              <a:t>‹nr.›</a:t>
            </a:fld>
            <a:endParaRPr lang="da-DK" dirty="0"/>
          </a:p>
        </p:txBody>
      </p:sp>
      <p:grpSp>
        <p:nvGrpSpPr>
          <p:cNvPr id="16" name="Gruppe 15"/>
          <p:cNvGrpSpPr/>
          <p:nvPr userDrawn="1"/>
        </p:nvGrpSpPr>
        <p:grpSpPr>
          <a:xfrm>
            <a:off x="-2052736" y="1940361"/>
            <a:ext cx="2052736" cy="2774206"/>
            <a:chOff x="-2052736" y="1825625"/>
            <a:chExt cx="2052736" cy="2774206"/>
          </a:xfrm>
        </p:grpSpPr>
        <p:sp>
          <p:nvSpPr>
            <p:cNvPr id="17"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8" name="Group 6"/>
            <p:cNvGrpSpPr/>
            <p:nvPr userDrawn="1"/>
          </p:nvGrpSpPr>
          <p:grpSpPr>
            <a:xfrm>
              <a:off x="-904613" y="4394384"/>
              <a:ext cx="751501" cy="205447"/>
              <a:chOff x="-904613" y="4258313"/>
              <a:chExt cx="751501" cy="205447"/>
            </a:xfrm>
          </p:grpSpPr>
          <p:pic>
            <p:nvPicPr>
              <p:cNvPr id="1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50658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kst og billede">
    <p:spTree>
      <p:nvGrpSpPr>
        <p:cNvPr id="1" name=""/>
        <p:cNvGrpSpPr/>
        <p:nvPr/>
      </p:nvGrpSpPr>
      <p:grpSpPr>
        <a:xfrm>
          <a:off x="0" y="0"/>
          <a:ext cx="0" cy="0"/>
          <a:chOff x="0" y="0"/>
          <a:chExt cx="0" cy="0"/>
        </a:xfrm>
      </p:grpSpPr>
      <p:sp>
        <p:nvSpPr>
          <p:cNvPr id="2" name="Titel 1"/>
          <p:cNvSpPr>
            <a:spLocks noGrp="1"/>
          </p:cNvSpPr>
          <p:nvPr>
            <p:ph type="title"/>
          </p:nvPr>
        </p:nvSpPr>
        <p:spPr>
          <a:xfrm>
            <a:off x="284969" y="204250"/>
            <a:ext cx="8565343" cy="1228998"/>
          </a:xfrm>
        </p:spPr>
        <p:txBody>
          <a:bodyPr/>
          <a:lstStyle/>
          <a:p>
            <a:r>
              <a:rPr lang="da-DK" dirty="0"/>
              <a:t>Klik for at redigere i master</a:t>
            </a:r>
          </a:p>
        </p:txBody>
      </p:sp>
      <p:sp>
        <p:nvSpPr>
          <p:cNvPr id="9" name="Pladsholder til tekst 2"/>
          <p:cNvSpPr>
            <a:spLocks noGrp="1"/>
          </p:cNvSpPr>
          <p:nvPr>
            <p:ph type="body" sz="quarter" idx="18"/>
          </p:nvPr>
        </p:nvSpPr>
        <p:spPr>
          <a:xfrm>
            <a:off x="284162" y="1916113"/>
            <a:ext cx="4140000" cy="4113212"/>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Pladsholder til billede 3"/>
          <p:cNvSpPr>
            <a:spLocks noGrp="1"/>
          </p:cNvSpPr>
          <p:nvPr>
            <p:ph type="pic" sz="quarter" idx="17" hasCustomPrompt="1"/>
          </p:nvPr>
        </p:nvSpPr>
        <p:spPr>
          <a:xfrm>
            <a:off x="4708800" y="1916112"/>
            <a:ext cx="4140000" cy="4113213"/>
          </a:xfrm>
          <a:noFill/>
        </p:spPr>
        <p:txBody>
          <a:bodyPr lIns="0" tIns="576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p>
            <a:fld id="{5BA07366-CB75-4AA8-9E5B-928B849F427C}" type="slidenum">
              <a:rPr lang="da-DK"/>
              <a:pPr/>
              <a:t>‹nr.›</a:t>
            </a:fld>
            <a:endParaRPr lang="da-DK" dirty="0"/>
          </a:p>
        </p:txBody>
      </p:sp>
      <p:sp>
        <p:nvSpPr>
          <p:cNvPr id="16" name="Pladsholder til tekst www"/>
          <p:cNvSpPr>
            <a:spLocks noGrp="1"/>
          </p:cNvSpPr>
          <p:nvPr>
            <p:ph type="body" sz="quarter" idx="21" hasCustomPrompt="1"/>
          </p:nvPr>
        </p:nvSpPr>
        <p:spPr>
          <a:xfrm>
            <a:off x="7437128" y="6441219"/>
            <a:ext cx="756000" cy="165600"/>
          </a:xfrm>
          <a:blipFill>
            <a:blip r:embed="rId2"/>
            <a:stretch>
              <a:fillRect/>
            </a:stretch>
          </a:blipFill>
        </p:spPr>
        <p:txBody>
          <a:bodyPr/>
          <a:lstStyle>
            <a:lvl1pPr>
              <a:defRPr sz="100">
                <a:solidFill>
                  <a:schemeClr val="bg1"/>
                </a:solidFill>
              </a:defRPr>
            </a:lvl1pPr>
          </a:lstStyle>
          <a:p>
            <a:pPr lvl="0"/>
            <a:r>
              <a:rPr lang="da-DK" dirty="0"/>
              <a:t>.</a:t>
            </a:r>
          </a:p>
        </p:txBody>
      </p:sp>
      <p:grpSp>
        <p:nvGrpSpPr>
          <p:cNvPr id="17" name="Gruppe 16"/>
          <p:cNvGrpSpPr/>
          <p:nvPr userDrawn="1"/>
        </p:nvGrpSpPr>
        <p:grpSpPr>
          <a:xfrm>
            <a:off x="-2052736" y="1940361"/>
            <a:ext cx="2052736" cy="2774206"/>
            <a:chOff x="-2052736" y="1825625"/>
            <a:chExt cx="2052736" cy="2774206"/>
          </a:xfrm>
        </p:grpSpPr>
        <p:sp>
          <p:nvSpPr>
            <p:cNvPr id="18"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9" name="Group 6"/>
            <p:cNvGrpSpPr/>
            <p:nvPr userDrawn="1"/>
          </p:nvGrpSpPr>
          <p:grpSpPr>
            <a:xfrm>
              <a:off x="-904613" y="4394384"/>
              <a:ext cx="751501" cy="205447"/>
              <a:chOff x="-904613" y="4258313"/>
              <a:chExt cx="751501" cy="205447"/>
            </a:xfrm>
          </p:grpSpPr>
          <p:pic>
            <p:nvPicPr>
              <p:cNvPr id="20"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22" name="Gruppe 21"/>
          <p:cNvGrpSpPr/>
          <p:nvPr userDrawn="1"/>
        </p:nvGrpSpPr>
        <p:grpSpPr>
          <a:xfrm>
            <a:off x="9150825" y="2276872"/>
            <a:ext cx="2032000" cy="2223411"/>
            <a:chOff x="9150825" y="2171823"/>
            <a:chExt cx="2032000" cy="2223411"/>
          </a:xfrm>
        </p:grpSpPr>
        <p:sp>
          <p:nvSpPr>
            <p:cNvPr id="23" name="TextBox 12"/>
            <p:cNvSpPr txBox="1">
              <a:spLocks noChangeArrowheads="1"/>
            </p:cNvSpPr>
            <p:nvPr/>
          </p:nvSpPr>
          <p:spPr bwMode="auto">
            <a:xfrm>
              <a:off x="9150825" y="2171823"/>
              <a:ext cx="203200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914400" rtl="0" eaLnBrk="1" latinLnBrk="0" hangingPunct="1">
                <a:lnSpc>
                  <a:spcPct val="100000"/>
                </a:lnSpc>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på det lille billede-indsættelsesikon i midten</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af pladsholderen</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900"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p:txBody>
        </p:sp>
        <p:pic>
          <p:nvPicPr>
            <p:cNvPr id="24" name="Billede 7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09315" y="3177801"/>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e 78"/>
            <p:cNvGrpSpPr>
              <a:grpSpLocks/>
            </p:cNvGrpSpPr>
            <p:nvPr/>
          </p:nvGrpSpPr>
          <p:grpSpPr bwMode="auto">
            <a:xfrm>
              <a:off x="9305577" y="4016130"/>
              <a:ext cx="330145" cy="379104"/>
              <a:chOff x="1018031" y="5700889"/>
              <a:chExt cx="373412" cy="428773"/>
            </a:xfrm>
          </p:grpSpPr>
          <p:pic>
            <p:nvPicPr>
              <p:cNvPr id="26" name="Billed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ounded Rectangle 25"/>
              <p:cNvSpPr/>
              <p:nvPr/>
            </p:nvSpPr>
            <p:spPr bwMode="auto">
              <a:xfrm>
                <a:off x="1023417" y="570054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2492458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d og rød tekstboks">
    <p:spTree>
      <p:nvGrpSpPr>
        <p:cNvPr id="1" name=""/>
        <p:cNvGrpSpPr/>
        <p:nvPr/>
      </p:nvGrpSpPr>
      <p:grpSpPr>
        <a:xfrm>
          <a:off x="0" y="0"/>
          <a:ext cx="0" cy="0"/>
          <a:chOff x="0" y="0"/>
          <a:chExt cx="0" cy="0"/>
        </a:xfrm>
      </p:grpSpPr>
      <p:pic>
        <p:nvPicPr>
          <p:cNvPr id="6" name="Billede 5"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284969" y="204250"/>
            <a:ext cx="8565343" cy="1228998"/>
          </a:xfrm>
        </p:spPr>
        <p:txBody>
          <a:bodyPr/>
          <a:lstStyle/>
          <a:p>
            <a:r>
              <a:rPr lang="da-DK" dirty="0"/>
              <a:t>Klik for at redigere i master</a:t>
            </a:r>
          </a:p>
        </p:txBody>
      </p:sp>
      <p:sp>
        <p:nvSpPr>
          <p:cNvPr id="13" name="Pladsholder til indhold 2"/>
          <p:cNvSpPr>
            <a:spLocks noGrp="1"/>
          </p:cNvSpPr>
          <p:nvPr>
            <p:ph sz="quarter" idx="13"/>
          </p:nvPr>
        </p:nvSpPr>
        <p:spPr>
          <a:xfrm>
            <a:off x="284163" y="1916113"/>
            <a:ext cx="4140000" cy="4113212"/>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p>
            <a:fld id="{5BA07366-CB75-4AA8-9E5B-928B849F427C}" type="slidenum">
              <a:rPr lang="da-DK"/>
              <a:pPr/>
              <a:t>‹nr.›</a:t>
            </a:fld>
            <a:endParaRPr lang="da-DK" dirty="0"/>
          </a:p>
        </p:txBody>
      </p:sp>
      <p:sp>
        <p:nvSpPr>
          <p:cNvPr id="8" name="Pladsholder til tekst 7"/>
          <p:cNvSpPr>
            <a:spLocks noGrp="1"/>
          </p:cNvSpPr>
          <p:nvPr>
            <p:ph type="body" sz="quarter" idx="15"/>
          </p:nvPr>
        </p:nvSpPr>
        <p:spPr>
          <a:xfrm>
            <a:off x="4708800" y="1916113"/>
            <a:ext cx="4140000" cy="4113212"/>
          </a:xfrm>
          <a:solidFill>
            <a:schemeClr val="accent2"/>
          </a:solidFill>
        </p:spPr>
        <p:txBody>
          <a:bodyPr lIns="360000" tIns="360000" rIns="360000" bIns="360000"/>
          <a:lstStyle>
            <a:lvl1pPr>
              <a:lnSpc>
                <a:spcPct val="105000"/>
              </a:lnSpc>
              <a:defRPr lang="da-DK" sz="1500" kern="1200" dirty="0">
                <a:solidFill>
                  <a:schemeClr val="bg1"/>
                </a:solidFill>
                <a:latin typeface="+mn-lt"/>
                <a:ea typeface="+mn-ea"/>
                <a:cs typeface="+mn-cs"/>
              </a:defRPr>
            </a:lvl1pPr>
            <a:lvl2pPr marL="216000" indent="-216000">
              <a:lnSpc>
                <a:spcPct val="105000"/>
              </a:lnSpc>
              <a:defRPr lang="da-DK" sz="1500" kern="1200" dirty="0">
                <a:solidFill>
                  <a:schemeClr val="bg1"/>
                </a:solidFill>
                <a:latin typeface="+mn-lt"/>
                <a:ea typeface="+mn-ea"/>
                <a:cs typeface="+mn-cs"/>
              </a:defRPr>
            </a:lvl2pPr>
            <a:lvl3pPr>
              <a:defRPr lang="da-DK" sz="1500" b="1" kern="1200" dirty="0">
                <a:solidFill>
                  <a:schemeClr val="bg1"/>
                </a:solidFill>
                <a:latin typeface="+mn-lt"/>
                <a:ea typeface="+mn-ea"/>
                <a:cs typeface="+mn-cs"/>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a:p>
            <a:pPr lvl="4"/>
            <a:endParaRPr lang="da-DK" dirty="0"/>
          </a:p>
        </p:txBody>
      </p:sp>
      <p:grpSp>
        <p:nvGrpSpPr>
          <p:cNvPr id="11" name="Gruppe 10"/>
          <p:cNvGrpSpPr/>
          <p:nvPr userDrawn="1"/>
        </p:nvGrpSpPr>
        <p:grpSpPr>
          <a:xfrm>
            <a:off x="-2052736" y="1940361"/>
            <a:ext cx="2052736" cy="2774206"/>
            <a:chOff x="-2052736" y="1825625"/>
            <a:chExt cx="2052736" cy="2774206"/>
          </a:xfrm>
        </p:grpSpPr>
        <p:sp>
          <p:nvSpPr>
            <p:cNvPr id="12"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4" name="Group 6"/>
            <p:cNvGrpSpPr/>
            <p:nvPr userDrawn="1"/>
          </p:nvGrpSpPr>
          <p:grpSpPr>
            <a:xfrm>
              <a:off x="-904613" y="4394384"/>
              <a:ext cx="751501" cy="205447"/>
              <a:chOff x="-904613" y="4258313"/>
              <a:chExt cx="751501" cy="205447"/>
            </a:xfrm>
          </p:grpSpPr>
          <p:pic>
            <p:nvPicPr>
              <p:cNvPr id="16"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584213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4970" y="204250"/>
            <a:ext cx="6624000" cy="1228998"/>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284400" y="1916832"/>
            <a:ext cx="6624000" cy="4113169"/>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pic>
        <p:nvPicPr>
          <p:cNvPr id="15" name="Billede www"/>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439024" y="6440288"/>
            <a:ext cx="754103" cy="166531"/>
          </a:xfrm>
          <a:prstGeom prst="rect">
            <a:avLst/>
          </a:prstGeom>
        </p:spPr>
      </p:pic>
      <p:sp>
        <p:nvSpPr>
          <p:cNvPr id="4" name="Date Placeholder 3" hidden="1"/>
          <p:cNvSpPr>
            <a:spLocks noGrp="1"/>
          </p:cNvSpPr>
          <p:nvPr>
            <p:ph type="dt" sz="half" idx="2"/>
          </p:nvPr>
        </p:nvSpPr>
        <p:spPr>
          <a:xfrm>
            <a:off x="457200" y="7901630"/>
            <a:ext cx="730424" cy="207890"/>
          </a:xfrm>
          <a:prstGeom prst="rect">
            <a:avLst/>
          </a:prstGeom>
        </p:spPr>
        <p:txBody>
          <a:bodyPr vert="horz" lIns="0" tIns="0" rIns="0" bIns="0" rtlCol="0" anchor="b" anchorCtr="0"/>
          <a:lstStyle>
            <a:lvl1pPr algn="l">
              <a:defRPr sz="400">
                <a:solidFill>
                  <a:schemeClr val="tx1">
                    <a:tint val="75000"/>
                  </a:schemeClr>
                </a:solidFill>
              </a:defRPr>
            </a:lvl1pPr>
          </a:lstStyle>
          <a:p>
            <a:endParaRPr lang="da-DK" dirty="0"/>
          </a:p>
        </p:txBody>
      </p:sp>
      <p:sp>
        <p:nvSpPr>
          <p:cNvPr id="5" name="Footer Placeholder 4" hidden="1"/>
          <p:cNvSpPr>
            <a:spLocks noGrp="1"/>
          </p:cNvSpPr>
          <p:nvPr>
            <p:ph type="ftr" sz="quarter" idx="3"/>
          </p:nvPr>
        </p:nvSpPr>
        <p:spPr>
          <a:xfrm>
            <a:off x="1187624" y="7901630"/>
            <a:ext cx="1028840" cy="207890"/>
          </a:xfrm>
          <a:prstGeom prst="rect">
            <a:avLst/>
          </a:prstGeom>
        </p:spPr>
        <p:txBody>
          <a:bodyPr vert="horz" lIns="0" tIns="0" rIns="0" bIns="0" rtlCol="0" anchor="b" anchorCtr="0"/>
          <a:lstStyle>
            <a:lvl1pPr algn="r">
              <a:defRPr lang="da-DK" sz="200" b="1" kern="1200" dirty="0">
                <a:solidFill>
                  <a:schemeClr val="bg1">
                    <a:lumMod val="85000"/>
                  </a:schemeClr>
                </a:solidFill>
                <a:latin typeface="+mn-lt"/>
                <a:ea typeface="+mn-ea"/>
                <a:cs typeface="+mn-cs"/>
              </a:defRPr>
            </a:lvl1pPr>
          </a:lstStyle>
          <a:p>
            <a:endParaRPr lang="da-DK" dirty="0"/>
          </a:p>
        </p:txBody>
      </p:sp>
      <p:sp>
        <p:nvSpPr>
          <p:cNvPr id="6" name="Slide Number Placeholder 5"/>
          <p:cNvSpPr>
            <a:spLocks noGrp="1"/>
          </p:cNvSpPr>
          <p:nvPr>
            <p:ph type="sldNum" sz="quarter" idx="4"/>
          </p:nvPr>
        </p:nvSpPr>
        <p:spPr>
          <a:xfrm>
            <a:off x="8388424" y="6392249"/>
            <a:ext cx="472160" cy="215444"/>
          </a:xfrm>
          <a:prstGeom prst="rect">
            <a:avLst/>
          </a:prstGeom>
        </p:spPr>
        <p:txBody>
          <a:bodyPr vert="horz" lIns="0" tIns="0" rIns="0" bIns="0" rtlCol="0" anchor="b" anchorCtr="0"/>
          <a:lstStyle>
            <a:lvl1pPr algn="r">
              <a:defRPr sz="1400">
                <a:solidFill>
                  <a:schemeClr val="tx1"/>
                </a:solidFill>
              </a:defRPr>
            </a:lvl1pPr>
          </a:lstStyle>
          <a:p>
            <a:fld id="{5BA07366-CB75-4AA8-9E5B-928B849F427C}" type="slidenum">
              <a:rPr lang="da-DK"/>
              <a:pPr/>
              <a:t>‹nr.›</a:t>
            </a:fld>
            <a:endParaRPr lang="da-DK" dirty="0"/>
          </a:p>
        </p:txBody>
      </p:sp>
    </p:spTree>
    <p:extLst>
      <p:ext uri="{BB962C8B-B14F-4D97-AF65-F5344CB8AC3E}">
        <p14:creationId xmlns:p14="http://schemas.microsoft.com/office/powerpoint/2010/main" val="438226050"/>
      </p:ext>
    </p:extLst>
  </p:cSld>
  <p:clrMap bg1="lt1" tx1="dk1" bg2="lt2" tx2="dk2" accent1="accent1" accent2="accent2" accent3="accent3" accent4="accent4" accent5="accent5" accent6="accent6" hlink="hlink" folHlink="folHlink"/>
  <p:sldLayoutIdLst>
    <p:sldLayoutId id="2147483660" r:id="rId1"/>
    <p:sldLayoutId id="2147483657" r:id="rId2"/>
    <p:sldLayoutId id="2147483652" r:id="rId3"/>
    <p:sldLayoutId id="2147483668" r:id="rId4"/>
    <p:sldLayoutId id="2147483663" r:id="rId5"/>
    <p:sldLayoutId id="2147483661" r:id="rId6"/>
    <p:sldLayoutId id="2147483654" r:id="rId7"/>
    <p:sldLayoutId id="2147483649" r:id="rId8"/>
    <p:sldLayoutId id="2147483669" r:id="rId9"/>
    <p:sldLayoutId id="2147483666" r:id="rId10"/>
    <p:sldLayoutId id="2147483662" r:id="rId11"/>
    <p:sldLayoutId id="2147483655" r:id="rId12"/>
    <p:sldLayoutId id="2147483650" r:id="rId13"/>
    <p:sldLayoutId id="2147483670" r:id="rId14"/>
    <p:sldLayoutId id="2147483664" r:id="rId15"/>
    <p:sldLayoutId id="2147483658" r:id="rId16"/>
    <p:sldLayoutId id="2147483656" r:id="rId17"/>
    <p:sldLayoutId id="2147483651" r:id="rId18"/>
    <p:sldLayoutId id="2147483667" r:id="rId19"/>
    <p:sldLayoutId id="2147483659" r:id="rId20"/>
    <p:sldLayoutId id="2147483653" r:id="rId21"/>
    <p:sldLayoutId id="2147483671" r:id="rId22"/>
    <p:sldLayoutId id="2147483665" r:id="rId23"/>
    <p:sldLayoutId id="2147483672" r:id="rId24"/>
  </p:sldLayoutIdLst>
  <p:hf hdr="0" ftr="0" dt="0"/>
  <p:txStyles>
    <p:titleStyle>
      <a:lvl1pPr algn="l" defTabSz="914400" rtl="0" eaLnBrk="1" latinLnBrk="0" hangingPunct="1">
        <a:lnSpc>
          <a:spcPct val="102000"/>
        </a:lnSpc>
        <a:spcBef>
          <a:spcPct val="0"/>
        </a:spcBef>
        <a:buNone/>
        <a:defRPr sz="3500" b="1" kern="1200">
          <a:solidFill>
            <a:schemeClr val="tx1"/>
          </a:solidFill>
          <a:latin typeface="+mj-lt"/>
          <a:ea typeface="+mj-ea"/>
          <a:cs typeface="+mj-cs"/>
        </a:defRPr>
      </a:lvl1pPr>
    </p:titleStyle>
    <p:body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79" userDrawn="1">
          <p15:clr>
            <a:srgbClr val="F26B43"/>
          </p15:clr>
        </p15:guide>
        <p15:guide id="2" pos="5574" userDrawn="1">
          <p15:clr>
            <a:srgbClr val="F26B43"/>
          </p15:clr>
        </p15:guide>
        <p15:guide id="3" orient="horz" pos="128" userDrawn="1">
          <p15:clr>
            <a:srgbClr val="F26B43"/>
          </p15:clr>
        </p15:guide>
        <p15:guide id="4" orient="horz" pos="902" userDrawn="1">
          <p15:clr>
            <a:srgbClr val="F26B43"/>
          </p15:clr>
        </p15:guide>
        <p15:guide id="5" pos="178" userDrawn="1">
          <p15:clr>
            <a:srgbClr val="F26B43"/>
          </p15:clr>
        </p15:guide>
        <p15:guide id="6" pos="2786" userDrawn="1">
          <p15:clr>
            <a:srgbClr val="F26B43"/>
          </p15:clr>
        </p15:guide>
        <p15:guide id="7" orient="horz" pos="1207" userDrawn="1">
          <p15:clr>
            <a:srgbClr val="F26B43"/>
          </p15:clr>
        </p15:guide>
        <p15:guide id="8" orient="horz" pos="3798" userDrawn="1">
          <p15:clr>
            <a:srgbClr val="F26B43"/>
          </p15:clr>
        </p15:guide>
        <p15:guide id="9" pos="2966" userDrawn="1">
          <p15:clr>
            <a:srgbClr val="F26B43"/>
          </p15:clr>
        </p15:guide>
        <p15:guide id="10" orient="horz" pos="120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ucsyd.dk/forskning/forskning" TargetMode="External"/><Relationship Id="rId3" Type="http://schemas.openxmlformats.org/officeDocument/2006/relationships/audio" Target="../media/media1.m4a"/><Relationship Id="rId7" Type="http://schemas.openxmlformats.org/officeDocument/2006/relationships/image" Target="../media/image19.jpe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8.jpeg"/><Relationship Id="rId11" Type="http://schemas.openxmlformats.org/officeDocument/2006/relationships/image" Target="../media/image20.png"/><Relationship Id="rId5" Type="http://schemas.openxmlformats.org/officeDocument/2006/relationships/notesSlide" Target="../notesSlides/notesSlide1.xml"/><Relationship Id="rId10" Type="http://schemas.openxmlformats.org/officeDocument/2006/relationships/hyperlink" Target="http://www.nubu.dk/" TargetMode="External"/><Relationship Id="rId4" Type="http://schemas.openxmlformats.org/officeDocument/2006/relationships/slideLayout" Target="../slideLayouts/slideLayout1.xml"/><Relationship Id="rId9" Type="http://schemas.openxmlformats.org/officeDocument/2006/relationships/hyperlink" Target="mailto:cquv@ucsyd.dk/"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audio" Target="../media/media9.m4a"/><Relationship Id="rId7" Type="http://schemas.openxmlformats.org/officeDocument/2006/relationships/image" Target="../media/image20.png"/><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hyperlink" Target="https://www.ucsyd.dk/forskning/forskning" TargetMode="External"/><Relationship Id="rId5" Type="http://schemas.openxmlformats.org/officeDocument/2006/relationships/notesSlide" Target="../notesSlides/notesSlide8.xml"/><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hyperlink" Target="https://www.ucsyd.dk/forskning/forskning" TargetMode="External"/><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1.em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hyperlink" Target="https://www.ucsyd.dk/forskning/forskning" TargetMode="External"/><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2.em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hyperlink" Target="https://www.ucsyd.dk/forskning/forskning" TargetMode="External"/><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3.em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hyperlink" Target="https://www.ucsyd.dk/forskning/forskning" TargetMode="Externa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4.em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hyperlink" Target="https://www.ucsyd.dk/forskning/forskning" TargetMode="Externa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hyperlink" Target="https://www.ucsyd.dk/forskning/forskning"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ucsyd.dk/forskning/leg-og-legekultur-i-dagtilbud" TargetMode="External"/><Relationship Id="rId5" Type="http://schemas.openxmlformats.org/officeDocument/2006/relationships/hyperlink" Target="https://www.foa.dk/forbund/temaer/p-aa/styrket-paedagogisk-laereplan/leg-i-dagplejen" TargetMode="External"/><Relationship Id="rId4" Type="http://schemas.openxmlformats.org/officeDocument/2006/relationships/notesSlide" Target="../notesSlides/notesSlide14.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hyperlink" Target="https://www.ucsyd.dk/forskning/forskning" TargetMode="External"/><Relationship Id="rId3" Type="http://schemas.openxmlformats.org/officeDocument/2006/relationships/slideLayout" Target="../slideLayouts/slideLayout5.xml"/><Relationship Id="rId7" Type="http://schemas.openxmlformats.org/officeDocument/2006/relationships/image" Target="../media/image3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5.png"/><Relationship Id="rId11" Type="http://schemas.openxmlformats.org/officeDocument/2006/relationships/image" Target="../media/image29.png"/><Relationship Id="rId5" Type="http://schemas.openxmlformats.org/officeDocument/2006/relationships/hyperlink" Target="https://www.ucsyd.dk/forskning/leg-og-legekultur-i-dagtilbuddcasts" TargetMode="External"/><Relationship Id="rId10" Type="http://schemas.openxmlformats.org/officeDocument/2006/relationships/image" Target="../media/image20.png"/><Relationship Id="rId4" Type="http://schemas.openxmlformats.org/officeDocument/2006/relationships/notesSlide" Target="../notesSlides/notesSlide15.xml"/><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2.m4a"/><Relationship Id="rId7" Type="http://schemas.openxmlformats.org/officeDocument/2006/relationships/image" Target="../media/image21.jpeg"/><Relationship Id="rId12" Type="http://schemas.openxmlformats.org/officeDocument/2006/relationships/image" Target="../media/image20.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8.jpeg"/><Relationship Id="rId11" Type="http://schemas.openxmlformats.org/officeDocument/2006/relationships/hyperlink" Target="https://www.ucsyd.dk/forskning/forskning" TargetMode="External"/><Relationship Id="rId5" Type="http://schemas.openxmlformats.org/officeDocument/2006/relationships/notesSlide" Target="../notesSlides/notesSlide2.xml"/><Relationship Id="rId10" Type="http://schemas.openxmlformats.org/officeDocument/2006/relationships/image" Target="../media/image24.png"/><Relationship Id="rId4" Type="http://schemas.openxmlformats.org/officeDocument/2006/relationships/slideLayout" Target="../slideLayouts/slideLayout1.xml"/><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media3.m4a"/><Relationship Id="rId7" Type="http://schemas.openxmlformats.org/officeDocument/2006/relationships/image" Target="../media/image26.png"/><Relationship Id="rId12" Type="http://schemas.openxmlformats.org/officeDocument/2006/relationships/image" Target="../media/image20.png"/><Relationship Id="rId2" Type="http://schemas.microsoft.com/office/2007/relationships/media" Target="../media/media3.m4a"/><Relationship Id="rId1" Type="http://schemas.openxmlformats.org/officeDocument/2006/relationships/tags" Target="../tags/tag3.xml"/><Relationship Id="rId6" Type="http://schemas.microsoft.com/office/2007/relationships/hdphoto" Target="../media/hdphoto1.wdp"/><Relationship Id="rId11" Type="http://schemas.openxmlformats.org/officeDocument/2006/relationships/hyperlink" Target="https://www.ucsyd.dk/forskning/forskning" TargetMode="External"/><Relationship Id="rId5" Type="http://schemas.openxmlformats.org/officeDocument/2006/relationships/image" Target="../media/image25.png"/><Relationship Id="rId10" Type="http://schemas.microsoft.com/office/2007/relationships/hdphoto" Target="../media/hdphoto3.wdp"/><Relationship Id="rId4" Type="http://schemas.openxmlformats.org/officeDocument/2006/relationships/slideLayout" Target="../slideLayouts/slideLayout19.xml"/><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hyperlink" Target="https://www.ucsyd.dk/forskning/forskning" TargetMode="External"/><Relationship Id="rId4"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5.m4a"/><Relationship Id="rId7" Type="http://schemas.openxmlformats.org/officeDocument/2006/relationships/hyperlink" Target="https://www.ucsyd.dk/forskning/forskning" TargetMode="External"/><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notesSlide" Target="../notesSlides/notesSlide3.xml"/><Relationship Id="rId4" Type="http://schemas.openxmlformats.org/officeDocument/2006/relationships/slideLayout" Target="../slideLayouts/slideLayout5.xml"/><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0.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hyperlink" Target="https://www.ucsyd.dk/forskning/forskning" TargetMode="External"/><Relationship Id="rId5" Type="http://schemas.openxmlformats.org/officeDocument/2006/relationships/notesSlide" Target="../notesSlides/notesSlide4.xml"/><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0.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hyperlink" Target="https://www.ucsyd.dk/forskning/forskning" TargetMode="External"/><Relationship Id="rId5" Type="http://schemas.openxmlformats.org/officeDocument/2006/relationships/notesSlide" Target="../notesSlides/notesSlide5.xml"/><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8.m4a"/><Relationship Id="rId7" Type="http://schemas.openxmlformats.org/officeDocument/2006/relationships/hyperlink" Target="https://www.ucsyd.dk/forskning/forskning" TargetMode="External"/><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hyperlink" Target="https://sim.dk/media/37764/socialpolitisk_redegoerelse_2019.pdf" TargetMode="External"/><Relationship Id="rId5" Type="http://schemas.openxmlformats.org/officeDocument/2006/relationships/notesSlide" Target="../notesSlides/notesSlide6.xm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8.m4a"/><Relationship Id="rId7" Type="http://schemas.openxmlformats.org/officeDocument/2006/relationships/hyperlink" Target="https://www.ucsyd.dk/forskning/forskning" TargetMode="External"/><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hyperlink" Target="https://sim.dk/media/37764/socialpolitisk_redegoerelse_2019.pdf" TargetMode="External"/><Relationship Id="rId5" Type="http://schemas.openxmlformats.org/officeDocument/2006/relationships/notesSlide" Target="../notesSlides/notesSlide7.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l="5844" r="5844"/>
          <a:stretch>
            <a:fillRect/>
          </a:stretch>
        </p:blipFill>
        <p:spPr>
          <a:xfrm>
            <a:off x="0" y="-293310"/>
            <a:ext cx="9144000" cy="7151309"/>
          </a:xfrm>
        </p:spPr>
      </p:pic>
      <p:sp>
        <p:nvSpPr>
          <p:cNvPr id="5" name="Pladsholder til tekst 4"/>
          <p:cNvSpPr>
            <a:spLocks noGrp="1"/>
          </p:cNvSpPr>
          <p:nvPr>
            <p:ph type="body" sz="quarter" idx="18"/>
          </p:nvPr>
        </p:nvSpPr>
        <p:spPr>
          <a:xfrm>
            <a:off x="3491880" y="534130"/>
            <a:ext cx="3826800" cy="5040000"/>
          </a:xfrm>
        </p:spPr>
        <p:txBody>
          <a:bodyPr/>
          <a:lstStyle/>
          <a:p>
            <a:endParaRPr lang="da-DK" dirty="0"/>
          </a:p>
        </p:txBody>
      </p:sp>
      <p:pic>
        <p:nvPicPr>
          <p:cNvPr id="4" name="Billed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1325537"/>
            <a:ext cx="2231641" cy="1478100"/>
          </a:xfrm>
          <a:prstGeom prst="rect">
            <a:avLst/>
          </a:prstGeom>
        </p:spPr>
      </p:pic>
      <p:sp>
        <p:nvSpPr>
          <p:cNvPr id="8" name="Pladsholder til tekst 2"/>
          <p:cNvSpPr txBox="1">
            <a:spLocks/>
          </p:cNvSpPr>
          <p:nvPr/>
        </p:nvSpPr>
        <p:spPr>
          <a:xfrm>
            <a:off x="524041" y="6021288"/>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lgn="ctr"/>
            <a:r>
              <a:rPr lang="da-DK" sz="900" dirty="0">
                <a:solidFill>
                  <a:schemeClr val="bg1"/>
                </a:solidFill>
              </a:rPr>
              <a:t>Forskningsprogram Skole og undervisning  //  </a:t>
            </a:r>
            <a:r>
              <a:rPr lang="da-DK" sz="900" dirty="0">
                <a:solidFill>
                  <a:schemeClr val="bg1"/>
                </a:solidFill>
                <a:hlinkClick r:id="rId8"/>
              </a:rPr>
              <a:t>https://www.ucsyd.dk/forskning/forskning</a:t>
            </a:r>
            <a:r>
              <a:rPr lang="da-DK" sz="900" dirty="0">
                <a:solidFill>
                  <a:schemeClr val="bg1"/>
                </a:solidFill>
              </a:rPr>
              <a:t> </a:t>
            </a:r>
          </a:p>
          <a:p>
            <a:r>
              <a:rPr lang="da-DK" sz="900" dirty="0">
                <a:solidFill>
                  <a:schemeClr val="bg1"/>
                </a:solidFill>
              </a:rPr>
              <a:t> </a:t>
            </a:r>
          </a:p>
        </p:txBody>
      </p:sp>
      <p:sp>
        <p:nvSpPr>
          <p:cNvPr id="16" name="Rektangel 15"/>
          <p:cNvSpPr/>
          <p:nvPr/>
        </p:nvSpPr>
        <p:spPr>
          <a:xfrm>
            <a:off x="524041" y="3393416"/>
            <a:ext cx="4572000" cy="2215991"/>
          </a:xfrm>
          <a:prstGeom prst="rect">
            <a:avLst/>
          </a:prstGeom>
        </p:spPr>
        <p:txBody>
          <a:bodyPr anchor="t">
            <a:spAutoFit/>
          </a:bodyPr>
          <a:lstStyle/>
          <a:p>
            <a:pPr lvl="0" fontAlgn="base">
              <a:spcBef>
                <a:spcPct val="0"/>
              </a:spcBef>
              <a:spcAft>
                <a:spcPct val="0"/>
              </a:spcAft>
            </a:pPr>
            <a:r>
              <a:rPr lang="da-DK" altLang="da-DK" sz="1200" b="1" dirty="0">
                <a:solidFill>
                  <a:schemeClr val="bg1"/>
                </a:solidFill>
                <a:latin typeface="Arial" pitchFamily="34" charset="0"/>
                <a:ea typeface="Calibri" pitchFamily="34" charset="0"/>
                <a:cs typeface="Arial" pitchFamily="34" charset="0"/>
              </a:rPr>
              <a:t>Christian Quvang </a:t>
            </a:r>
            <a:endParaRPr lang="da-DK" altLang="da-DK" sz="1200" b="1" dirty="0">
              <a:solidFill>
                <a:schemeClr val="bg1"/>
              </a:solidFill>
              <a:latin typeface="Arial" pitchFamily="34" charset="0"/>
              <a:cs typeface="Arial" pitchFamily="34" charset="0"/>
            </a:endParaRPr>
          </a:p>
          <a:p>
            <a:pPr lvl="0" eaLnBrk="0" fontAlgn="base" hangingPunct="0">
              <a:spcBef>
                <a:spcPct val="0"/>
              </a:spcBef>
              <a:spcAft>
                <a:spcPct val="0"/>
              </a:spcAft>
            </a:pPr>
            <a:r>
              <a:rPr lang="da-DK" altLang="da-DK" sz="1000" dirty="0">
                <a:solidFill>
                  <a:schemeClr val="bg1"/>
                </a:solidFill>
                <a:latin typeface="Arial" pitchFamily="34" charset="0"/>
                <a:ea typeface="Calibri" pitchFamily="34" charset="0"/>
                <a:cs typeface="Arial" pitchFamily="34" charset="0"/>
              </a:rPr>
              <a:t>Docent, Ph.d., </a:t>
            </a:r>
          </a:p>
          <a:p>
            <a:pPr lvl="0" eaLnBrk="0" fontAlgn="base" hangingPunct="0">
              <a:spcBef>
                <a:spcPct val="0"/>
              </a:spcBef>
              <a:spcAft>
                <a:spcPct val="0"/>
              </a:spcAft>
            </a:pPr>
            <a:r>
              <a:rPr lang="da-DK" altLang="da-DK" sz="1000" dirty="0">
                <a:solidFill>
                  <a:schemeClr val="bg1"/>
                </a:solidFill>
                <a:latin typeface="Arial" pitchFamily="34" charset="0"/>
                <a:ea typeface="Calibri" pitchFamily="34" charset="0"/>
                <a:cs typeface="Arial" pitchFamily="34" charset="0"/>
              </a:rPr>
              <a:t>Cand. Pæd. Psych. </a:t>
            </a:r>
          </a:p>
          <a:p>
            <a:pPr lvl="0" eaLnBrk="0" fontAlgn="base" hangingPunct="0">
              <a:spcBef>
                <a:spcPct val="0"/>
              </a:spcBef>
              <a:spcAft>
                <a:spcPct val="0"/>
              </a:spcAft>
            </a:pPr>
            <a:r>
              <a:rPr lang="da-DK" altLang="da-DK" sz="1000" dirty="0">
                <a:solidFill>
                  <a:schemeClr val="bg1"/>
                </a:solidFill>
                <a:latin typeface="Arial" pitchFamily="34" charset="0"/>
                <a:ea typeface="Calibri" pitchFamily="34" charset="0"/>
                <a:cs typeface="Arial" pitchFamily="34" charset="0"/>
              </a:rPr>
              <a:t>&amp; Lektor </a:t>
            </a:r>
            <a:endParaRPr lang="da-DK" altLang="da-DK" sz="1000" dirty="0">
              <a:solidFill>
                <a:schemeClr val="bg1"/>
              </a:solidFill>
              <a:latin typeface="Arial" pitchFamily="34" charset="0"/>
              <a:cs typeface="Arial" pitchFamily="34" charset="0"/>
            </a:endParaRPr>
          </a:p>
          <a:p>
            <a:pPr eaLnBrk="0" fontAlgn="base" hangingPunct="0">
              <a:spcBef>
                <a:spcPct val="0"/>
              </a:spcBef>
              <a:spcAft>
                <a:spcPct val="0"/>
              </a:spcAft>
            </a:pPr>
            <a:r>
              <a:rPr lang="da-DK" altLang="da-DK" sz="1000" dirty="0">
                <a:solidFill>
                  <a:schemeClr val="bg1"/>
                </a:solidFill>
                <a:latin typeface="Arial" pitchFamily="34" charset="0"/>
                <a:ea typeface="Calibri" pitchFamily="34" charset="0"/>
                <a:cs typeface="Arial" pitchFamily="34" charset="0"/>
                <a:hlinkClick r:id="rId9"/>
              </a:rPr>
              <a:t>cquv@ucsyd.dk/</a:t>
            </a:r>
            <a:r>
              <a:rPr lang="da-DK" altLang="da-DK" sz="1000" dirty="0">
                <a:solidFill>
                  <a:schemeClr val="bg1"/>
                </a:solidFill>
                <a:latin typeface="Arial" pitchFamily="34" charset="0"/>
                <a:ea typeface="Calibri" pitchFamily="34" charset="0"/>
                <a:cs typeface="Arial" pitchFamily="34" charset="0"/>
              </a:rPr>
              <a:t>  // 72662516</a:t>
            </a:r>
            <a:endParaRPr lang="da-DK" altLang="da-DK" sz="1000" dirty="0">
              <a:solidFill>
                <a:schemeClr val="bg1"/>
              </a:solidFill>
              <a:latin typeface="Arial" pitchFamily="34" charset="0"/>
              <a:cs typeface="Arial" pitchFamily="34" charset="0"/>
            </a:endParaRPr>
          </a:p>
          <a:p>
            <a:pPr lvl="0">
              <a:spcBef>
                <a:spcPct val="0"/>
              </a:spcBef>
              <a:spcAft>
                <a:spcPct val="0"/>
              </a:spcAft>
            </a:pPr>
            <a:endParaRPr lang="da-DK" altLang="da-DK" sz="1000" dirty="0">
              <a:solidFill>
                <a:schemeClr val="bg1"/>
              </a:solidFill>
              <a:latin typeface="Arial" pitchFamily="34" charset="0"/>
              <a:cs typeface="Arial" pitchFamily="34" charset="0"/>
            </a:endParaRPr>
          </a:p>
          <a:p>
            <a:pPr eaLnBrk="0" fontAlgn="base" hangingPunct="0">
              <a:spcBef>
                <a:spcPct val="0"/>
              </a:spcBef>
              <a:spcAft>
                <a:spcPct val="0"/>
              </a:spcAft>
            </a:pPr>
            <a:endParaRPr lang="da-DK" altLang="da-DK" sz="1000" dirty="0">
              <a:solidFill>
                <a:schemeClr val="bg1"/>
              </a:solidFill>
              <a:latin typeface="Arial" pitchFamily="34" charset="0"/>
              <a:ea typeface="Calibri" pitchFamily="34" charset="0"/>
              <a:cs typeface="Arial" pitchFamily="34" charset="0"/>
            </a:endParaRPr>
          </a:p>
          <a:p>
            <a:pPr lvl="0" eaLnBrk="0" fontAlgn="base" hangingPunct="0">
              <a:spcBef>
                <a:spcPct val="0"/>
              </a:spcBef>
              <a:spcAft>
                <a:spcPct val="0"/>
              </a:spcAft>
            </a:pPr>
            <a:r>
              <a:rPr lang="da-DK" altLang="da-DK" sz="1200" b="1" dirty="0">
                <a:solidFill>
                  <a:schemeClr val="bg1"/>
                </a:solidFill>
                <a:latin typeface="Arial" pitchFamily="34" charset="0"/>
                <a:ea typeface="Calibri" pitchFamily="34" charset="0"/>
                <a:cs typeface="Arial" pitchFamily="34" charset="0"/>
              </a:rPr>
              <a:t>Forskningsprogrammerne: </a:t>
            </a:r>
          </a:p>
          <a:p>
            <a:pPr lvl="0" eaLnBrk="0" fontAlgn="base" hangingPunct="0">
              <a:spcBef>
                <a:spcPct val="0"/>
              </a:spcBef>
              <a:spcAft>
                <a:spcPct val="0"/>
              </a:spcAft>
            </a:pPr>
            <a:r>
              <a:rPr lang="da-DK" altLang="da-DK" sz="900" dirty="0">
                <a:solidFill>
                  <a:schemeClr val="bg1"/>
                </a:solidFill>
                <a:latin typeface="Arial" pitchFamily="34" charset="0"/>
                <a:ea typeface="Calibri" pitchFamily="34" charset="0"/>
                <a:cs typeface="Arial" pitchFamily="34" charset="0"/>
              </a:rPr>
              <a:t>Skole og undervisning</a:t>
            </a:r>
          </a:p>
          <a:p>
            <a:pPr lvl="0" eaLnBrk="0" fontAlgn="base" hangingPunct="0">
              <a:spcBef>
                <a:spcPct val="0"/>
              </a:spcBef>
              <a:spcAft>
                <a:spcPct val="0"/>
              </a:spcAft>
            </a:pPr>
            <a:r>
              <a:rPr lang="da-DK" altLang="da-DK" sz="900" dirty="0">
                <a:solidFill>
                  <a:schemeClr val="bg1"/>
                </a:solidFill>
                <a:latin typeface="Arial" pitchFamily="34" charset="0"/>
                <a:ea typeface="Calibri" pitchFamily="34" charset="0"/>
                <a:cs typeface="Arial" pitchFamily="34" charset="0"/>
              </a:rPr>
              <a:t>Barndomspædagogik, bevægelse og sundhedsfremme</a:t>
            </a:r>
          </a:p>
          <a:p>
            <a:pPr lvl="0" eaLnBrk="0" fontAlgn="base" hangingPunct="0">
              <a:spcBef>
                <a:spcPct val="0"/>
              </a:spcBef>
              <a:spcAft>
                <a:spcPct val="0"/>
              </a:spcAft>
            </a:pPr>
            <a:r>
              <a:rPr lang="da-DK" altLang="da-DK" sz="900" dirty="0">
                <a:solidFill>
                  <a:schemeClr val="bg1"/>
                </a:solidFill>
                <a:latin typeface="Arial" pitchFamily="34" charset="0"/>
                <a:ea typeface="Calibri" pitchFamily="34" charset="0"/>
                <a:cs typeface="Arial" pitchFamily="34" charset="0"/>
              </a:rPr>
              <a:t>- Forskningsafdelingen UC SYD  </a:t>
            </a:r>
          </a:p>
          <a:p>
            <a:pPr lvl="0" eaLnBrk="0" fontAlgn="base" hangingPunct="0">
              <a:spcBef>
                <a:spcPct val="0"/>
              </a:spcBef>
              <a:spcAft>
                <a:spcPct val="0"/>
              </a:spcAft>
            </a:pPr>
            <a:r>
              <a:rPr lang="da-DK" altLang="da-DK" sz="900" dirty="0">
                <a:solidFill>
                  <a:schemeClr val="bg1"/>
                </a:solidFill>
                <a:latin typeface="Arial" pitchFamily="34" charset="0"/>
                <a:ea typeface="Calibri" pitchFamily="34" charset="0"/>
                <a:cs typeface="Arial" pitchFamily="34" charset="0"/>
              </a:rPr>
              <a:t>  </a:t>
            </a:r>
          </a:p>
          <a:p>
            <a:pPr lvl="0" eaLnBrk="0" fontAlgn="base" hangingPunct="0">
              <a:spcBef>
                <a:spcPct val="0"/>
              </a:spcBef>
              <a:spcAft>
                <a:spcPct val="0"/>
              </a:spcAft>
            </a:pPr>
            <a:r>
              <a:rPr lang="da-DK" altLang="da-DK" sz="900" dirty="0">
                <a:solidFill>
                  <a:schemeClr val="bg1"/>
                </a:solidFill>
                <a:latin typeface="Arial" pitchFamily="34" charset="0"/>
                <a:cs typeface="Arial" pitchFamily="34" charset="0"/>
              </a:rPr>
              <a:t>Nationalt Center for Forskning i Udsathed </a:t>
            </a:r>
          </a:p>
          <a:p>
            <a:pPr lvl="0" eaLnBrk="0" fontAlgn="base" hangingPunct="0">
              <a:spcBef>
                <a:spcPct val="0"/>
              </a:spcBef>
              <a:spcAft>
                <a:spcPct val="0"/>
              </a:spcAft>
            </a:pPr>
            <a:r>
              <a:rPr lang="da-DK" altLang="da-DK" sz="900" dirty="0">
                <a:solidFill>
                  <a:schemeClr val="bg1"/>
                </a:solidFill>
                <a:latin typeface="Arial" pitchFamily="34" charset="0"/>
                <a:cs typeface="Arial" pitchFamily="34" charset="0"/>
              </a:rPr>
              <a:t>for Børn og Unge; </a:t>
            </a:r>
            <a:r>
              <a:rPr lang="da-DK" altLang="da-DK" sz="900" dirty="0">
                <a:solidFill>
                  <a:schemeClr val="bg1"/>
                </a:solidFill>
                <a:latin typeface="Arial" pitchFamily="34" charset="0"/>
                <a:cs typeface="Arial" pitchFamily="34" charset="0"/>
                <a:hlinkClick r:id="rId10"/>
              </a:rPr>
              <a:t>www.nubu.dk</a:t>
            </a:r>
            <a:r>
              <a:rPr lang="da-DK" altLang="da-DK" sz="900" dirty="0">
                <a:solidFill>
                  <a:schemeClr val="bg1"/>
                </a:solidFill>
                <a:latin typeface="Arial" pitchFamily="34" charset="0"/>
                <a:cs typeface="Arial" pitchFamily="34" charset="0"/>
              </a:rPr>
              <a:t>   </a:t>
            </a:r>
          </a:p>
        </p:txBody>
      </p:sp>
      <p:pic>
        <p:nvPicPr>
          <p:cNvPr id="3" name="Lyd 2">
            <a:hlinkClick r:id="" action="ppaction://media"/>
            <a:extLst>
              <a:ext uri="{FF2B5EF4-FFF2-40B4-BE49-F238E27FC236}">
                <a16:creationId xmlns:a16="http://schemas.microsoft.com/office/drawing/2014/main" id="{7DA635F3-0681-40AD-AA6F-7666D015F93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668041" y="6278486"/>
            <a:ext cx="487362" cy="487362"/>
          </a:xfrm>
          <a:prstGeom prst="rect">
            <a:avLst/>
          </a:prstGeom>
        </p:spPr>
      </p:pic>
    </p:spTree>
    <p:custDataLst>
      <p:tags r:id="rId1"/>
    </p:custDataLst>
    <p:extLst>
      <p:ext uri="{BB962C8B-B14F-4D97-AF65-F5344CB8AC3E}">
        <p14:creationId xmlns:p14="http://schemas.microsoft.com/office/powerpoint/2010/main" val="3012490143"/>
      </p:ext>
    </p:extLst>
  </p:cSld>
  <p:clrMapOvr>
    <a:masterClrMapping/>
  </p:clrMapOvr>
  <mc:AlternateContent xmlns:mc="http://schemas.openxmlformats.org/markup-compatibility/2006" xmlns:p14="http://schemas.microsoft.com/office/powerpoint/2010/main">
    <mc:Choice Requires="p14">
      <p:transition spd="slow" p14:dur="2000" advTm="36116"/>
    </mc:Choice>
    <mc:Fallback xmlns="">
      <p:transition spd="slow" advTm="3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0340" y="204250"/>
            <a:ext cx="8679518" cy="1228998"/>
          </a:xfrm>
        </p:spPr>
        <p:txBody>
          <a:bodyPr/>
          <a:lstStyle/>
          <a:p>
            <a:r>
              <a:rPr lang="da-DK" sz="2800" dirty="0"/>
              <a:t>Summa summarum om projektet </a:t>
            </a:r>
            <a:br>
              <a:rPr lang="da-DK" dirty="0"/>
            </a:br>
            <a:br>
              <a:rPr lang="da-DK" dirty="0"/>
            </a:br>
            <a:br>
              <a:rPr lang="da-DK" dirty="0"/>
            </a:br>
            <a:endParaRPr lang="da-DK" dirty="0"/>
          </a:p>
        </p:txBody>
      </p:sp>
      <p:sp>
        <p:nvSpPr>
          <p:cNvPr id="3" name="Pladsholder til indhold 2"/>
          <p:cNvSpPr>
            <a:spLocks noGrp="1"/>
          </p:cNvSpPr>
          <p:nvPr>
            <p:ph idx="1"/>
          </p:nvPr>
        </p:nvSpPr>
        <p:spPr>
          <a:xfrm>
            <a:off x="470340" y="781643"/>
            <a:ext cx="8576184" cy="5418563"/>
          </a:xfrm>
        </p:spPr>
        <p:txBody>
          <a:bodyPr/>
          <a:lstStyle/>
          <a:p>
            <a:pPr>
              <a:buNone/>
            </a:pPr>
            <a:endParaRPr lang="da-DK" sz="1800" dirty="0"/>
          </a:p>
          <a:p>
            <a:pPr>
              <a:buNone/>
            </a:pPr>
            <a:endParaRPr lang="da-DK" sz="1800" dirty="0"/>
          </a:p>
          <a:p>
            <a:pPr>
              <a:buNone/>
            </a:pPr>
            <a:endParaRPr lang="da-DK" sz="1800" dirty="0"/>
          </a:p>
          <a:p>
            <a:pPr>
              <a:buNone/>
            </a:pPr>
            <a:r>
              <a:rPr lang="da-DK" b="1" dirty="0"/>
              <a:t>Derfor forsker vi i børns leg for FOA og derfor dette projekt:</a:t>
            </a:r>
          </a:p>
          <a:p>
            <a:endParaRPr lang="da-DK" dirty="0"/>
          </a:p>
          <a:p>
            <a:pPr marL="457200" indent="-457200">
              <a:buFont typeface="Arial" panose="020B0604020202020204" pitchFamily="34" charset="0"/>
              <a:buChar char="•"/>
            </a:pPr>
            <a:r>
              <a:rPr lang="da-DK" dirty="0"/>
              <a:t>Så der skabes viden om </a:t>
            </a:r>
            <a:r>
              <a:rPr lang="da-DK" b="1" i="1" dirty="0"/>
              <a:t>støtte</a:t>
            </a:r>
            <a:r>
              <a:rPr lang="da-DK" dirty="0"/>
              <a:t> af leg</a:t>
            </a:r>
          </a:p>
          <a:p>
            <a:pPr marL="457200" indent="-457200">
              <a:buFont typeface="Arial" panose="020B0604020202020204" pitchFamily="34" charset="0"/>
              <a:buChar char="•"/>
            </a:pPr>
            <a:r>
              <a:rPr lang="da-DK" dirty="0"/>
              <a:t>Så det at </a:t>
            </a:r>
            <a:r>
              <a:rPr lang="da-DK" b="1" i="1" dirty="0"/>
              <a:t>guide</a:t>
            </a:r>
            <a:r>
              <a:rPr lang="da-DK" dirty="0"/>
              <a:t> leg kvalificeres</a:t>
            </a:r>
          </a:p>
          <a:p>
            <a:pPr marL="457200" indent="-457200">
              <a:buFont typeface="Arial" panose="020B0604020202020204" pitchFamily="34" charset="0"/>
              <a:buChar char="•"/>
            </a:pPr>
            <a:r>
              <a:rPr lang="da-DK" dirty="0"/>
              <a:t>Så dagplejen kan </a:t>
            </a:r>
            <a:r>
              <a:rPr lang="da-DK" b="1" i="1" dirty="0"/>
              <a:t>rammesætte</a:t>
            </a:r>
            <a:r>
              <a:rPr lang="da-DK" dirty="0"/>
              <a:t> leg </a:t>
            </a:r>
          </a:p>
          <a:p>
            <a:endParaRPr lang="da-DK" dirty="0"/>
          </a:p>
          <a:p>
            <a:pPr marL="457200" indent="-457200">
              <a:buFont typeface="Arial" panose="020B0604020202020204" pitchFamily="34" charset="0"/>
              <a:buChar char="•"/>
            </a:pPr>
            <a:r>
              <a:rPr lang="da-DK" dirty="0"/>
              <a:t>For at begribe trivsel og læring</a:t>
            </a:r>
          </a:p>
          <a:p>
            <a:pPr marL="457200" indent="-457200">
              <a:buFont typeface="Arial" panose="020B0604020202020204" pitchFamily="34" charset="0"/>
              <a:buChar char="•"/>
            </a:pPr>
            <a:r>
              <a:rPr lang="da-DK" dirty="0"/>
              <a:t>For at opbygge fællesskaber</a:t>
            </a:r>
          </a:p>
          <a:p>
            <a:pPr marL="457200" indent="-457200">
              <a:buFont typeface="Arial" panose="020B0604020202020204" pitchFamily="34" charset="0"/>
              <a:buChar char="•"/>
            </a:pPr>
            <a:r>
              <a:rPr lang="da-DK" dirty="0"/>
              <a:t>For at foregribe udsathed</a:t>
            </a:r>
          </a:p>
          <a:p>
            <a:endParaRPr lang="da-DK" dirty="0"/>
          </a:p>
          <a:p>
            <a:pPr marL="457200" indent="-457200">
              <a:buFont typeface="Arial" panose="020B0604020202020204" pitchFamily="34" charset="0"/>
              <a:buChar char="•"/>
            </a:pPr>
            <a:r>
              <a:rPr lang="da-DK" dirty="0"/>
              <a:t>Når nu leg skaber oplevelser</a:t>
            </a:r>
          </a:p>
          <a:p>
            <a:pPr marL="457200" indent="-457200">
              <a:buFont typeface="Arial" panose="020B0604020202020204" pitchFamily="34" charset="0"/>
              <a:buChar char="•"/>
            </a:pPr>
            <a:r>
              <a:rPr lang="da-DK" dirty="0"/>
              <a:t>Når nu leg opbygger relationer </a:t>
            </a:r>
          </a:p>
          <a:p>
            <a:pPr marL="457200" indent="-457200">
              <a:buFont typeface="Arial" panose="020B0604020202020204" pitchFamily="34" charset="0"/>
              <a:buChar char="•"/>
            </a:pPr>
            <a:r>
              <a:rPr lang="da-DK" dirty="0"/>
              <a:t>Når nu leg skaber inklusion </a:t>
            </a:r>
          </a:p>
          <a:p>
            <a:endParaRPr lang="da-DK" sz="1800" dirty="0"/>
          </a:p>
        </p:txBody>
      </p:sp>
      <p:sp>
        <p:nvSpPr>
          <p:cNvPr id="4" name="Pladsholder til slidenummer 3"/>
          <p:cNvSpPr>
            <a:spLocks noGrp="1"/>
          </p:cNvSpPr>
          <p:nvPr>
            <p:ph type="sldNum" sz="quarter" idx="12"/>
          </p:nvPr>
        </p:nvSpPr>
        <p:spPr/>
        <p:txBody>
          <a:bodyPr/>
          <a:lstStyle/>
          <a:p>
            <a:fld id="{5BA07366-CB75-4AA8-9E5B-928B849F427C}" type="slidenum">
              <a:rPr lang="da-DK"/>
              <a:pPr/>
              <a:t>10</a:t>
            </a:fld>
            <a:endParaRPr lang="da-DK" dirty="0"/>
          </a:p>
        </p:txBody>
      </p:sp>
      <p:sp>
        <p:nvSpPr>
          <p:cNvPr id="6" name="Pladsholder til tekst 2">
            <a:extLst>
              <a:ext uri="{FF2B5EF4-FFF2-40B4-BE49-F238E27FC236}">
                <a16:creationId xmlns:a16="http://schemas.microsoft.com/office/drawing/2014/main" id="{CBD2EF45-0899-4D0C-A7E1-08502B1243EA}"/>
              </a:ext>
            </a:extLst>
          </p:cNvPr>
          <p:cNvSpPr txBox="1">
            <a:spLocks/>
          </p:cNvSpPr>
          <p:nvPr/>
        </p:nvSpPr>
        <p:spPr>
          <a:xfrm>
            <a:off x="775632" y="6396551"/>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endParaRPr lang="da-DK" sz="900" dirty="0">
              <a:solidFill>
                <a:schemeClr val="bg1"/>
              </a:solidFill>
            </a:endParaRPr>
          </a:p>
        </p:txBody>
      </p:sp>
      <p:sp>
        <p:nvSpPr>
          <p:cNvPr id="7" name="Pladsholder til tekst 2">
            <a:extLst>
              <a:ext uri="{FF2B5EF4-FFF2-40B4-BE49-F238E27FC236}">
                <a16:creationId xmlns:a16="http://schemas.microsoft.com/office/drawing/2014/main" id="{7E943884-08C8-4C0F-B060-6049E3F7F941}"/>
              </a:ext>
            </a:extLst>
          </p:cNvPr>
          <p:cNvSpPr txBox="1">
            <a:spLocks/>
          </p:cNvSpPr>
          <p:nvPr/>
        </p:nvSpPr>
        <p:spPr>
          <a:xfrm>
            <a:off x="647564" y="5938298"/>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lgn="ctr"/>
            <a:endParaRPr lang="da-DK" sz="900" dirty="0"/>
          </a:p>
          <a:p>
            <a:pPr algn="ctr"/>
            <a:endParaRPr lang="da-DK" sz="900" dirty="0"/>
          </a:p>
          <a:p>
            <a:pPr algn="ctr"/>
            <a:endParaRPr lang="da-DK" sz="900" dirty="0"/>
          </a:p>
          <a:p>
            <a:pPr algn="ctr"/>
            <a:r>
              <a:rPr lang="da-DK" sz="900" dirty="0"/>
              <a:t>Forskningsprogram Skole og undervisning  //</a:t>
            </a:r>
            <a:r>
              <a:rPr lang="da-DK" sz="900" dirty="0">
                <a:solidFill>
                  <a:schemeClr val="bg1"/>
                </a:solidFill>
              </a:rPr>
              <a:t>  </a:t>
            </a:r>
            <a:r>
              <a:rPr lang="da-DK" sz="900" dirty="0">
                <a:solidFill>
                  <a:schemeClr val="bg1"/>
                </a:solidFill>
                <a:hlinkClick r:id="rId6"/>
              </a:rPr>
              <a:t>https://www.ucsyd.dk/forskning/forskning</a:t>
            </a:r>
            <a:r>
              <a:rPr lang="da-DK" sz="900" dirty="0">
                <a:solidFill>
                  <a:schemeClr val="bg1"/>
                </a:solidFill>
              </a:rPr>
              <a:t> </a:t>
            </a:r>
          </a:p>
          <a:p>
            <a:r>
              <a:rPr lang="da-DK" sz="900" dirty="0">
                <a:solidFill>
                  <a:schemeClr val="bg1"/>
                </a:solidFill>
              </a:rPr>
              <a:t> </a:t>
            </a:r>
          </a:p>
        </p:txBody>
      </p:sp>
      <p:pic>
        <p:nvPicPr>
          <p:cNvPr id="8" name="Lyd 7">
            <a:hlinkClick r:id="" action="ppaction://media"/>
            <a:extLst>
              <a:ext uri="{FF2B5EF4-FFF2-40B4-BE49-F238E27FC236}">
                <a16:creationId xmlns:a16="http://schemas.microsoft.com/office/drawing/2014/main" id="{4DB3172B-4D9D-42BA-9D21-4042E90B9DE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468544" y="6086705"/>
            <a:ext cx="487362" cy="487362"/>
          </a:xfrm>
          <a:prstGeom prst="rect">
            <a:avLst/>
          </a:prstGeom>
        </p:spPr>
      </p:pic>
      <p:pic>
        <p:nvPicPr>
          <p:cNvPr id="9" name="Billede 8">
            <a:extLst>
              <a:ext uri="{FF2B5EF4-FFF2-40B4-BE49-F238E27FC236}">
                <a16:creationId xmlns:a16="http://schemas.microsoft.com/office/drawing/2014/main" id="{3D6B8420-3834-4584-AD02-B723DD5A3CC9}"/>
              </a:ext>
            </a:extLst>
          </p:cNvPr>
          <p:cNvPicPr>
            <a:picLocks noChangeAspect="1"/>
          </p:cNvPicPr>
          <p:nvPr/>
        </p:nvPicPr>
        <p:blipFill>
          <a:blip r:embed="rId8"/>
          <a:stretch>
            <a:fillRect/>
          </a:stretch>
        </p:blipFill>
        <p:spPr>
          <a:xfrm>
            <a:off x="6878612" y="250307"/>
            <a:ext cx="2088232" cy="1218137"/>
          </a:xfrm>
          <a:prstGeom prst="rect">
            <a:avLst/>
          </a:prstGeom>
        </p:spPr>
      </p:pic>
    </p:spTree>
    <p:custDataLst>
      <p:tags r:id="rId1"/>
    </p:custDataLst>
    <p:extLst>
      <p:ext uri="{BB962C8B-B14F-4D97-AF65-F5344CB8AC3E}">
        <p14:creationId xmlns:p14="http://schemas.microsoft.com/office/powerpoint/2010/main" val="1553566435"/>
      </p:ext>
    </p:extLst>
  </p:cSld>
  <p:clrMapOvr>
    <a:masterClrMapping/>
  </p:clrMapOvr>
  <mc:AlternateContent xmlns:mc="http://schemas.openxmlformats.org/markup-compatibility/2006" xmlns:p14="http://schemas.microsoft.com/office/powerpoint/2010/main">
    <mc:Choice Requires="p14">
      <p:transition spd="slow" p14:dur="2000" advTm="115356"/>
    </mc:Choice>
    <mc:Fallback xmlns="">
      <p:transition spd="slow" advTm="115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2846" y="204250"/>
            <a:ext cx="8679518" cy="1228998"/>
          </a:xfrm>
        </p:spPr>
        <p:txBody>
          <a:bodyPr/>
          <a:lstStyle/>
          <a:p>
            <a:r>
              <a:rPr lang="da-DK" sz="2800" dirty="0"/>
              <a:t>Projektets </a:t>
            </a:r>
            <a:r>
              <a:rPr lang="da-DK" sz="2800" i="1" dirty="0"/>
              <a:t>fokus </a:t>
            </a:r>
            <a:r>
              <a:rPr lang="da-DK" sz="2800" dirty="0"/>
              <a:t>og</a:t>
            </a:r>
            <a:r>
              <a:rPr lang="da-DK" sz="2800" i="1" dirty="0"/>
              <a:t> resultater</a:t>
            </a:r>
            <a:r>
              <a:rPr lang="da-DK" sz="2800" dirty="0"/>
              <a:t> – de fire temaer  </a:t>
            </a:r>
            <a:br>
              <a:rPr lang="da-DK" dirty="0"/>
            </a:br>
            <a:br>
              <a:rPr lang="da-DK" dirty="0"/>
            </a:br>
            <a:br>
              <a:rPr lang="da-DK" dirty="0"/>
            </a:br>
            <a:endParaRPr lang="da-DK" dirty="0"/>
          </a:p>
        </p:txBody>
      </p:sp>
      <p:sp>
        <p:nvSpPr>
          <p:cNvPr id="3" name="Pladsholder til indhold 2"/>
          <p:cNvSpPr>
            <a:spLocks noGrp="1"/>
          </p:cNvSpPr>
          <p:nvPr>
            <p:ph idx="1"/>
          </p:nvPr>
        </p:nvSpPr>
        <p:spPr>
          <a:xfrm>
            <a:off x="284970" y="823459"/>
            <a:ext cx="8576184" cy="5418563"/>
          </a:xfrm>
        </p:spPr>
        <p:txBody>
          <a:bodyPr/>
          <a:lstStyle/>
          <a:p>
            <a:endParaRPr lang="da-DK" sz="1800" dirty="0"/>
          </a:p>
          <a:p>
            <a:endParaRPr lang="da-DK" sz="1800" dirty="0"/>
          </a:p>
          <a:p>
            <a:pPr>
              <a:buNone/>
            </a:pPr>
            <a:r>
              <a:rPr lang="da-DK" b="1" dirty="0"/>
              <a:t>Disse temaer har vi haft et særligt fokus på i forskningsprojektet:</a:t>
            </a:r>
          </a:p>
          <a:p>
            <a:endParaRPr lang="da-DK" dirty="0"/>
          </a:p>
          <a:p>
            <a:pPr marL="342900" indent="-342900">
              <a:buFont typeface="Arial" panose="020B0604020202020204" pitchFamily="34" charset="0"/>
              <a:buChar char="•"/>
            </a:pPr>
            <a:r>
              <a:rPr lang="da-DK" dirty="0"/>
              <a:t>Dagplejernes faglige sprog som redskab til stilladsering af børns leg </a:t>
            </a:r>
          </a:p>
          <a:p>
            <a:pPr>
              <a:buNone/>
            </a:pPr>
            <a:endParaRPr lang="da-DK" dirty="0"/>
          </a:p>
          <a:p>
            <a:pPr marL="342900" indent="-342900">
              <a:buFont typeface="Arial" panose="020B0604020202020204" pitchFamily="34" charset="0"/>
              <a:buChar char="•"/>
            </a:pPr>
            <a:r>
              <a:rPr lang="da-DK" dirty="0"/>
              <a:t>Forståelser af leg og dagplejeres roller i stilladsering af leg</a:t>
            </a:r>
          </a:p>
          <a:p>
            <a:pPr>
              <a:buNone/>
            </a:pPr>
            <a:endParaRPr lang="da-DK" dirty="0"/>
          </a:p>
          <a:p>
            <a:pPr marL="342900" indent="-342900">
              <a:buFont typeface="Arial" panose="020B0604020202020204" pitchFamily="34" charset="0"/>
              <a:buChar char="•"/>
            </a:pPr>
            <a:r>
              <a:rPr lang="da-DK" dirty="0"/>
              <a:t>Barnets selvvirksomhed gennem leg – dagplejerens stilladsering </a:t>
            </a:r>
          </a:p>
          <a:p>
            <a:pPr>
              <a:buNone/>
            </a:pPr>
            <a:endParaRPr lang="da-DK" dirty="0"/>
          </a:p>
          <a:p>
            <a:pPr marL="342900" indent="-342900">
              <a:buFont typeface="Arial" panose="020B0604020202020204" pitchFamily="34" charset="0"/>
              <a:buChar char="•"/>
            </a:pPr>
            <a:r>
              <a:rPr lang="da-DK" dirty="0"/>
              <a:t>Udsathed i dagplejen – stilladsering af indsatser mod udsathed</a:t>
            </a:r>
            <a:endParaRPr lang="da-DK" sz="1800" dirty="0"/>
          </a:p>
        </p:txBody>
      </p:sp>
      <p:sp>
        <p:nvSpPr>
          <p:cNvPr id="4" name="Pladsholder til slidenummer 3"/>
          <p:cNvSpPr>
            <a:spLocks noGrp="1"/>
          </p:cNvSpPr>
          <p:nvPr>
            <p:ph type="sldNum" sz="quarter" idx="12"/>
          </p:nvPr>
        </p:nvSpPr>
        <p:spPr/>
        <p:txBody>
          <a:bodyPr/>
          <a:lstStyle/>
          <a:p>
            <a:fld id="{5BA07366-CB75-4AA8-9E5B-928B849F427C}" type="slidenum">
              <a:rPr lang="da-DK"/>
              <a:pPr/>
              <a:t>11</a:t>
            </a:fld>
            <a:endParaRPr lang="da-DK" dirty="0"/>
          </a:p>
        </p:txBody>
      </p:sp>
      <p:sp>
        <p:nvSpPr>
          <p:cNvPr id="6" name="Pladsholder til tekst 2">
            <a:extLst>
              <a:ext uri="{FF2B5EF4-FFF2-40B4-BE49-F238E27FC236}">
                <a16:creationId xmlns:a16="http://schemas.microsoft.com/office/drawing/2014/main" id="{CBD2EF45-0899-4D0C-A7E1-08502B1243EA}"/>
              </a:ext>
            </a:extLst>
          </p:cNvPr>
          <p:cNvSpPr txBox="1">
            <a:spLocks/>
          </p:cNvSpPr>
          <p:nvPr/>
        </p:nvSpPr>
        <p:spPr>
          <a:xfrm>
            <a:off x="775632" y="6396551"/>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endParaRPr lang="da-DK" sz="900" dirty="0">
              <a:solidFill>
                <a:schemeClr val="bg1"/>
              </a:solidFill>
            </a:endParaRPr>
          </a:p>
        </p:txBody>
      </p:sp>
      <p:sp>
        <p:nvSpPr>
          <p:cNvPr id="7" name="Pladsholder til tekst 2">
            <a:extLst>
              <a:ext uri="{FF2B5EF4-FFF2-40B4-BE49-F238E27FC236}">
                <a16:creationId xmlns:a16="http://schemas.microsoft.com/office/drawing/2014/main" id="{7E943884-08C8-4C0F-B060-6049E3F7F941}"/>
              </a:ext>
            </a:extLst>
          </p:cNvPr>
          <p:cNvSpPr txBox="1">
            <a:spLocks/>
          </p:cNvSpPr>
          <p:nvPr/>
        </p:nvSpPr>
        <p:spPr>
          <a:xfrm>
            <a:off x="647564" y="5938298"/>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lgn="ctr"/>
            <a:endParaRPr lang="da-DK" sz="900" dirty="0"/>
          </a:p>
          <a:p>
            <a:pPr algn="ctr"/>
            <a:endParaRPr lang="da-DK" sz="900" dirty="0"/>
          </a:p>
          <a:p>
            <a:pPr algn="ctr"/>
            <a:endParaRPr lang="da-DK" sz="900" dirty="0"/>
          </a:p>
          <a:p>
            <a:pPr algn="ctr"/>
            <a:r>
              <a:rPr lang="da-DK" sz="900" dirty="0"/>
              <a:t>Forskningsprogram Skole og undervisning  //</a:t>
            </a:r>
            <a:r>
              <a:rPr lang="da-DK" sz="900" dirty="0">
                <a:solidFill>
                  <a:schemeClr val="bg1"/>
                </a:solidFill>
              </a:rPr>
              <a:t>  </a:t>
            </a:r>
            <a:r>
              <a:rPr lang="da-DK" sz="900" dirty="0">
                <a:solidFill>
                  <a:schemeClr val="bg1"/>
                </a:solidFill>
                <a:hlinkClick r:id="rId5"/>
              </a:rPr>
              <a:t>https://www.ucsyd.dk/forskning/forskning</a:t>
            </a:r>
            <a:r>
              <a:rPr lang="da-DK" sz="900" dirty="0">
                <a:solidFill>
                  <a:schemeClr val="bg1"/>
                </a:solidFill>
              </a:rPr>
              <a:t> </a:t>
            </a:r>
          </a:p>
          <a:p>
            <a:r>
              <a:rPr lang="da-DK" sz="900" dirty="0">
                <a:solidFill>
                  <a:schemeClr val="bg1"/>
                </a:solidFill>
              </a:rPr>
              <a:t> </a:t>
            </a:r>
          </a:p>
        </p:txBody>
      </p:sp>
      <p:pic>
        <p:nvPicPr>
          <p:cNvPr id="9" name="Lyd 8">
            <a:hlinkClick r:id="" action="ppaction://media"/>
            <a:extLst>
              <a:ext uri="{FF2B5EF4-FFF2-40B4-BE49-F238E27FC236}">
                <a16:creationId xmlns:a16="http://schemas.microsoft.com/office/drawing/2014/main" id="{523F9625-9E89-4E88-BF94-CB16E8A0F3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40552" y="6120331"/>
            <a:ext cx="487362" cy="487362"/>
          </a:xfrm>
          <a:prstGeom prst="rect">
            <a:avLst/>
          </a:prstGeom>
        </p:spPr>
      </p:pic>
    </p:spTree>
    <p:extLst>
      <p:ext uri="{BB962C8B-B14F-4D97-AF65-F5344CB8AC3E}">
        <p14:creationId xmlns:p14="http://schemas.microsoft.com/office/powerpoint/2010/main" val="1025710732"/>
      </p:ext>
    </p:extLst>
  </p:cSld>
  <p:clrMapOvr>
    <a:masterClrMapping/>
  </p:clrMapOvr>
  <mc:AlternateContent xmlns:mc="http://schemas.openxmlformats.org/markup-compatibility/2006" xmlns:p14="http://schemas.microsoft.com/office/powerpoint/2010/main">
    <mc:Choice Requires="p14">
      <p:transition spd="slow" p14:dur="2000" advTm="108651"/>
    </mc:Choice>
    <mc:Fallback xmlns="">
      <p:transition spd="slow" advTm="108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04250"/>
            <a:ext cx="8679518" cy="1228998"/>
          </a:xfrm>
        </p:spPr>
        <p:txBody>
          <a:bodyPr/>
          <a:lstStyle/>
          <a:p>
            <a:r>
              <a:rPr lang="da-DK" sz="2800" dirty="0"/>
              <a:t>Pointer – tema</a:t>
            </a:r>
            <a:br>
              <a:rPr lang="da-DK" sz="2800" dirty="0"/>
            </a:br>
            <a:br>
              <a:rPr lang="da-DK" sz="2800" dirty="0"/>
            </a:br>
            <a:r>
              <a:rPr lang="da-DK" sz="2000" dirty="0"/>
              <a:t>Dagplejernes faglige sprog som </a:t>
            </a:r>
            <a:br>
              <a:rPr lang="da-DK" sz="2000" dirty="0"/>
            </a:br>
            <a:r>
              <a:rPr lang="da-DK" sz="2000" dirty="0"/>
              <a:t>redskab til stilladsering af børns leg </a:t>
            </a:r>
            <a:br>
              <a:rPr lang="da-DK" sz="2000" dirty="0"/>
            </a:br>
            <a:br>
              <a:rPr lang="da-DK" sz="2000" dirty="0"/>
            </a:br>
            <a:br>
              <a:rPr lang="da-DK" dirty="0"/>
            </a:br>
            <a:br>
              <a:rPr lang="da-DK" dirty="0"/>
            </a:br>
            <a:endParaRPr lang="da-DK" dirty="0"/>
          </a:p>
        </p:txBody>
      </p:sp>
      <p:sp>
        <p:nvSpPr>
          <p:cNvPr id="3" name="Pladsholder til indhold 2"/>
          <p:cNvSpPr>
            <a:spLocks noGrp="1"/>
          </p:cNvSpPr>
          <p:nvPr>
            <p:ph idx="1"/>
          </p:nvPr>
        </p:nvSpPr>
        <p:spPr>
          <a:xfrm>
            <a:off x="217170" y="2478201"/>
            <a:ext cx="8576184" cy="3914048"/>
          </a:xfrm>
        </p:spPr>
        <p:txBody>
          <a:bodyPr/>
          <a:lstStyle/>
          <a:p>
            <a:endParaRPr lang="da-DK" sz="1800" dirty="0"/>
          </a:p>
          <a:p>
            <a:pPr algn="l"/>
            <a:r>
              <a:rPr lang="da-DK" dirty="0"/>
              <a:t>Vi kan se</a:t>
            </a:r>
            <a:r>
              <a:rPr lang="da-DK" b="0" i="0" u="none" strike="noStrike" baseline="0" dirty="0"/>
              <a:t>: </a:t>
            </a:r>
          </a:p>
          <a:p>
            <a:pPr marL="285750" indent="-285750" algn="l">
              <a:buFont typeface="Arial" panose="020B0604020202020204" pitchFamily="34" charset="0"/>
              <a:buChar char="•"/>
            </a:pPr>
            <a:r>
              <a:rPr lang="da-DK" b="0" i="0" u="none" strike="noStrike" baseline="0" dirty="0"/>
              <a:t>at brug af sproget typisk indgår som en helt naturlig del i dagplejerens deltagelse i og stilladsering af barnets legeaktiviteter</a:t>
            </a:r>
          </a:p>
          <a:p>
            <a:pPr marL="285750" indent="-285750" algn="l">
              <a:buFont typeface="Arial" panose="020B0604020202020204" pitchFamily="34" charset="0"/>
              <a:buChar char="•"/>
            </a:pPr>
            <a:r>
              <a:rPr lang="da-DK" dirty="0"/>
              <a:t>at stilladseringen</a:t>
            </a:r>
            <a:r>
              <a:rPr lang="da-DK" b="0" i="0" u="none" strike="noStrike" baseline="0" dirty="0"/>
              <a:t> ofte foregår spontant og intuitivt, uden at dagplejeren nødvendigvis og tilsyneladende tænker nærmere over det</a:t>
            </a:r>
            <a:endParaRPr lang="da-DK" dirty="0"/>
          </a:p>
          <a:p>
            <a:endParaRPr lang="da-DK" dirty="0"/>
          </a:p>
          <a:p>
            <a:pPr algn="l"/>
            <a:r>
              <a:rPr lang="da-DK" dirty="0"/>
              <a:t>En a</a:t>
            </a:r>
            <a:r>
              <a:rPr lang="da-DK" b="0" i="0" u="none" strike="noStrike" baseline="0" dirty="0"/>
              <a:t>nbefaling vil her være:</a:t>
            </a:r>
          </a:p>
          <a:p>
            <a:pPr marL="342900" indent="-342900" algn="l">
              <a:buFont typeface="Arial" panose="020B0604020202020204" pitchFamily="34" charset="0"/>
              <a:buChar char="•"/>
            </a:pPr>
            <a:r>
              <a:rPr lang="da-DK" b="0" i="0" u="none" strike="noStrike" baseline="0" dirty="0"/>
              <a:t>at se dagplejens og legestuens praksisfællesskaber som professionelle læringsfællesskaber, der bevidst og målrettet arbejder med deres læring og praksisudvikling – herunder det faglige sprogs betydning  </a:t>
            </a:r>
            <a:endParaRPr lang="da-DK" dirty="0"/>
          </a:p>
        </p:txBody>
      </p:sp>
      <p:sp>
        <p:nvSpPr>
          <p:cNvPr id="4" name="Pladsholder til slidenummer 3"/>
          <p:cNvSpPr>
            <a:spLocks noGrp="1"/>
          </p:cNvSpPr>
          <p:nvPr>
            <p:ph type="sldNum" sz="quarter" idx="12"/>
          </p:nvPr>
        </p:nvSpPr>
        <p:spPr/>
        <p:txBody>
          <a:bodyPr/>
          <a:lstStyle/>
          <a:p>
            <a:fld id="{5BA07366-CB75-4AA8-9E5B-928B849F427C}" type="slidenum">
              <a:rPr lang="da-DK"/>
              <a:pPr/>
              <a:t>12</a:t>
            </a:fld>
            <a:endParaRPr lang="da-DK" dirty="0"/>
          </a:p>
        </p:txBody>
      </p:sp>
      <p:sp>
        <p:nvSpPr>
          <p:cNvPr id="6" name="Pladsholder til tekst 2">
            <a:extLst>
              <a:ext uri="{FF2B5EF4-FFF2-40B4-BE49-F238E27FC236}">
                <a16:creationId xmlns:a16="http://schemas.microsoft.com/office/drawing/2014/main" id="{CBD2EF45-0899-4D0C-A7E1-08502B1243EA}"/>
              </a:ext>
            </a:extLst>
          </p:cNvPr>
          <p:cNvSpPr txBox="1">
            <a:spLocks/>
          </p:cNvSpPr>
          <p:nvPr/>
        </p:nvSpPr>
        <p:spPr>
          <a:xfrm>
            <a:off x="775632" y="6396551"/>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endParaRPr lang="da-DK" sz="900" dirty="0">
              <a:solidFill>
                <a:schemeClr val="bg1"/>
              </a:solidFill>
            </a:endParaRPr>
          </a:p>
        </p:txBody>
      </p:sp>
      <p:sp>
        <p:nvSpPr>
          <p:cNvPr id="7" name="Pladsholder til tekst 2">
            <a:extLst>
              <a:ext uri="{FF2B5EF4-FFF2-40B4-BE49-F238E27FC236}">
                <a16:creationId xmlns:a16="http://schemas.microsoft.com/office/drawing/2014/main" id="{7E943884-08C8-4C0F-B060-6049E3F7F941}"/>
              </a:ext>
            </a:extLst>
          </p:cNvPr>
          <p:cNvSpPr txBox="1">
            <a:spLocks/>
          </p:cNvSpPr>
          <p:nvPr/>
        </p:nvSpPr>
        <p:spPr>
          <a:xfrm>
            <a:off x="647564" y="5938298"/>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lgn="ctr"/>
            <a:endParaRPr lang="da-DK" sz="900" dirty="0"/>
          </a:p>
          <a:p>
            <a:pPr algn="ctr"/>
            <a:endParaRPr lang="da-DK" sz="900" dirty="0"/>
          </a:p>
          <a:p>
            <a:pPr algn="ctr"/>
            <a:endParaRPr lang="da-DK" sz="900" dirty="0"/>
          </a:p>
          <a:p>
            <a:pPr algn="ctr"/>
            <a:r>
              <a:rPr lang="da-DK" sz="900" dirty="0"/>
              <a:t>Forskningsprogram Skole og undervisning  //</a:t>
            </a:r>
            <a:r>
              <a:rPr lang="da-DK" sz="900" dirty="0">
                <a:solidFill>
                  <a:schemeClr val="bg1"/>
                </a:solidFill>
              </a:rPr>
              <a:t>  </a:t>
            </a:r>
            <a:r>
              <a:rPr lang="da-DK" sz="900" dirty="0">
                <a:solidFill>
                  <a:schemeClr val="bg1"/>
                </a:solidFill>
                <a:hlinkClick r:id="rId5"/>
              </a:rPr>
              <a:t>https://www.ucsyd.dk/forskning/forskning</a:t>
            </a:r>
            <a:r>
              <a:rPr lang="da-DK" sz="900" dirty="0">
                <a:solidFill>
                  <a:schemeClr val="bg1"/>
                </a:solidFill>
              </a:rPr>
              <a:t> </a:t>
            </a:r>
          </a:p>
          <a:p>
            <a:r>
              <a:rPr lang="da-DK" sz="900" dirty="0">
                <a:solidFill>
                  <a:schemeClr val="bg1"/>
                </a:solidFill>
              </a:rPr>
              <a:t> </a:t>
            </a:r>
          </a:p>
        </p:txBody>
      </p:sp>
      <p:pic>
        <p:nvPicPr>
          <p:cNvPr id="9" name="Lyd 8">
            <a:hlinkClick r:id="" action="ppaction://media"/>
            <a:extLst>
              <a:ext uri="{FF2B5EF4-FFF2-40B4-BE49-F238E27FC236}">
                <a16:creationId xmlns:a16="http://schemas.microsoft.com/office/drawing/2014/main" id="{523F9625-9E89-4E88-BF94-CB16E8A0F3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40552" y="6016177"/>
            <a:ext cx="487362" cy="487362"/>
          </a:xfrm>
          <a:prstGeom prst="rect">
            <a:avLst/>
          </a:prstGeom>
        </p:spPr>
      </p:pic>
      <p:pic>
        <p:nvPicPr>
          <p:cNvPr id="8" name="Billede 7">
            <a:extLst>
              <a:ext uri="{FF2B5EF4-FFF2-40B4-BE49-F238E27FC236}">
                <a16:creationId xmlns:a16="http://schemas.microsoft.com/office/drawing/2014/main" id="{0028007A-B886-458A-8033-1DC46FB9AF9E}"/>
              </a:ext>
            </a:extLst>
          </p:cNvPr>
          <p:cNvPicPr>
            <a:picLocks noChangeAspect="1"/>
          </p:cNvPicPr>
          <p:nvPr/>
        </p:nvPicPr>
        <p:blipFill>
          <a:blip r:embed="rId7"/>
          <a:stretch>
            <a:fillRect/>
          </a:stretch>
        </p:blipFill>
        <p:spPr>
          <a:xfrm>
            <a:off x="5004048" y="253879"/>
            <a:ext cx="3752157" cy="2076593"/>
          </a:xfrm>
          <a:prstGeom prst="rect">
            <a:avLst/>
          </a:prstGeom>
        </p:spPr>
      </p:pic>
    </p:spTree>
    <p:extLst>
      <p:ext uri="{BB962C8B-B14F-4D97-AF65-F5344CB8AC3E}">
        <p14:creationId xmlns:p14="http://schemas.microsoft.com/office/powerpoint/2010/main" val="624665122"/>
      </p:ext>
    </p:extLst>
  </p:cSld>
  <p:clrMapOvr>
    <a:masterClrMapping/>
  </p:clrMapOvr>
  <mc:AlternateContent xmlns:mc="http://schemas.openxmlformats.org/markup-compatibility/2006" xmlns:p14="http://schemas.microsoft.com/office/powerpoint/2010/main">
    <mc:Choice Requires="p14">
      <p:transition spd="slow" p14:dur="2000" advTm="108651"/>
    </mc:Choice>
    <mc:Fallback xmlns="">
      <p:transition spd="slow" advTm="108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04250"/>
            <a:ext cx="8679518" cy="1228998"/>
          </a:xfrm>
        </p:spPr>
        <p:txBody>
          <a:bodyPr/>
          <a:lstStyle/>
          <a:p>
            <a:r>
              <a:rPr lang="da-DK" sz="2800" dirty="0"/>
              <a:t>Pointer – tema  </a:t>
            </a:r>
            <a:br>
              <a:rPr lang="da-DK" sz="2800" dirty="0"/>
            </a:br>
            <a:br>
              <a:rPr lang="da-DK" sz="2800" dirty="0"/>
            </a:br>
            <a:r>
              <a:rPr lang="da-DK" sz="2000" dirty="0"/>
              <a:t>Forståelser af leg og dagplejeres </a:t>
            </a:r>
            <a:br>
              <a:rPr lang="da-DK" sz="2000" dirty="0"/>
            </a:br>
            <a:r>
              <a:rPr lang="da-DK" sz="2000" dirty="0"/>
              <a:t>roller i stilladsering af leg</a:t>
            </a:r>
            <a:br>
              <a:rPr lang="da-DK" dirty="0"/>
            </a:br>
            <a:br>
              <a:rPr lang="da-DK" dirty="0"/>
            </a:br>
            <a:br>
              <a:rPr lang="da-DK" dirty="0"/>
            </a:br>
            <a:br>
              <a:rPr lang="da-DK" dirty="0"/>
            </a:br>
            <a:endParaRPr lang="da-DK" dirty="0"/>
          </a:p>
        </p:txBody>
      </p:sp>
      <p:sp>
        <p:nvSpPr>
          <p:cNvPr id="3" name="Pladsholder til indhold 2"/>
          <p:cNvSpPr>
            <a:spLocks noGrp="1"/>
          </p:cNvSpPr>
          <p:nvPr>
            <p:ph idx="1"/>
          </p:nvPr>
        </p:nvSpPr>
        <p:spPr>
          <a:xfrm>
            <a:off x="231179" y="2276872"/>
            <a:ext cx="8679518" cy="5418563"/>
          </a:xfrm>
        </p:spPr>
        <p:txBody>
          <a:bodyPr/>
          <a:lstStyle/>
          <a:p>
            <a:pPr algn="l">
              <a:buNone/>
            </a:pPr>
            <a:r>
              <a:rPr lang="da-DK" dirty="0"/>
              <a:t>Vi kan se:</a:t>
            </a:r>
            <a:r>
              <a:rPr lang="da-DK" b="0" i="0" u="none" strike="noStrike" baseline="0" dirty="0"/>
              <a:t> </a:t>
            </a:r>
          </a:p>
          <a:p>
            <a:pPr marL="285750" indent="-285750" algn="l">
              <a:buFont typeface="Arial" panose="020B0604020202020204" pitchFamily="34" charset="0"/>
              <a:buChar char="•"/>
            </a:pPr>
            <a:r>
              <a:rPr lang="da-DK" b="0" i="0" u="none" strike="noStrike" baseline="0" dirty="0"/>
              <a:t>at dagplejerne bruger sprog med ord, der angiver karakter og betydning af børnenes basale interaktionsformer vedr. fx turtagning, at skabe kontakt til andre og at udvikle empati</a:t>
            </a:r>
          </a:p>
          <a:p>
            <a:pPr marL="285750" indent="-285750" algn="l">
              <a:buFont typeface="Arial" panose="020B0604020202020204" pitchFamily="34" charset="0"/>
              <a:buChar char="•"/>
            </a:pPr>
            <a:r>
              <a:rPr lang="da-DK" b="0" i="0" u="none" strike="noStrike" baseline="0" dirty="0"/>
              <a:t>at dagplejerne i høj grad positionerer sig som ‘tilskuer’ eller ‘legeleder el. ‘instruktør’ og i mindre grad som ‘legekammerat’</a:t>
            </a:r>
          </a:p>
          <a:p>
            <a:pPr algn="l">
              <a:buNone/>
            </a:pPr>
            <a:endParaRPr lang="da-DK" dirty="0"/>
          </a:p>
          <a:p>
            <a:pPr algn="l">
              <a:buNone/>
            </a:pPr>
            <a:r>
              <a:rPr lang="da-DK" dirty="0"/>
              <a:t>En anbefaling vil her være: </a:t>
            </a:r>
          </a:p>
          <a:p>
            <a:pPr marL="342900" indent="-342900" algn="l">
              <a:buFont typeface="Arial" panose="020B0604020202020204" pitchFamily="34" charset="0"/>
              <a:buChar char="•"/>
            </a:pPr>
            <a:r>
              <a:rPr lang="da-DK" dirty="0"/>
              <a:t>at det vil </a:t>
            </a:r>
            <a:r>
              <a:rPr lang="da-DK" b="0" i="0" u="none" strike="noStrike" baseline="0" dirty="0"/>
              <a:t>kvalificere dagplejernes forståelse af leg og udvikling af deres fagsprog at have en mere grundlæggende viden om legeteorier</a:t>
            </a:r>
          </a:p>
          <a:p>
            <a:pPr marL="342900" indent="-342900" algn="l">
              <a:buFont typeface="Arial" panose="020B0604020202020204" pitchFamily="34" charset="0"/>
              <a:buChar char="•"/>
            </a:pPr>
            <a:r>
              <a:rPr lang="da-DK" dirty="0"/>
              <a:t>at det vil </a:t>
            </a:r>
            <a:r>
              <a:rPr lang="da-DK" b="0" i="0" u="none" strike="noStrike" baseline="0" dirty="0"/>
              <a:t>kvalificere </a:t>
            </a:r>
            <a:r>
              <a:rPr lang="da-DK" dirty="0"/>
              <a:t>dagplejerens </a:t>
            </a:r>
            <a:r>
              <a:rPr lang="da-DK" b="0" i="0" u="none" strike="noStrike" baseline="0" dirty="0"/>
              <a:t>praksis </a:t>
            </a:r>
            <a:r>
              <a:rPr lang="da-DK" dirty="0"/>
              <a:t>at erhverve </a:t>
            </a:r>
            <a:r>
              <a:rPr lang="da-DK" b="0" i="0" u="none" strike="noStrike" baseline="0" dirty="0"/>
              <a:t>faglige kompetencer til at indtage positioner som, både ‘legekammerat’ og ‘legeleder’ i legene</a:t>
            </a:r>
            <a:endParaRPr lang="da-DK" dirty="0"/>
          </a:p>
        </p:txBody>
      </p:sp>
      <p:sp>
        <p:nvSpPr>
          <p:cNvPr id="4" name="Pladsholder til slidenummer 3"/>
          <p:cNvSpPr>
            <a:spLocks noGrp="1"/>
          </p:cNvSpPr>
          <p:nvPr>
            <p:ph type="sldNum" sz="quarter" idx="12"/>
          </p:nvPr>
        </p:nvSpPr>
        <p:spPr/>
        <p:txBody>
          <a:bodyPr/>
          <a:lstStyle/>
          <a:p>
            <a:fld id="{5BA07366-CB75-4AA8-9E5B-928B849F427C}" type="slidenum">
              <a:rPr lang="da-DK"/>
              <a:pPr/>
              <a:t>13</a:t>
            </a:fld>
            <a:endParaRPr lang="da-DK" dirty="0"/>
          </a:p>
        </p:txBody>
      </p:sp>
      <p:sp>
        <p:nvSpPr>
          <p:cNvPr id="6" name="Pladsholder til tekst 2">
            <a:extLst>
              <a:ext uri="{FF2B5EF4-FFF2-40B4-BE49-F238E27FC236}">
                <a16:creationId xmlns:a16="http://schemas.microsoft.com/office/drawing/2014/main" id="{CBD2EF45-0899-4D0C-A7E1-08502B1243EA}"/>
              </a:ext>
            </a:extLst>
          </p:cNvPr>
          <p:cNvSpPr txBox="1">
            <a:spLocks/>
          </p:cNvSpPr>
          <p:nvPr/>
        </p:nvSpPr>
        <p:spPr>
          <a:xfrm>
            <a:off x="775632" y="6396551"/>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endParaRPr lang="da-DK" sz="900" dirty="0">
              <a:solidFill>
                <a:schemeClr val="bg1"/>
              </a:solidFill>
            </a:endParaRPr>
          </a:p>
        </p:txBody>
      </p:sp>
      <p:sp>
        <p:nvSpPr>
          <p:cNvPr id="7" name="Pladsholder til tekst 2">
            <a:extLst>
              <a:ext uri="{FF2B5EF4-FFF2-40B4-BE49-F238E27FC236}">
                <a16:creationId xmlns:a16="http://schemas.microsoft.com/office/drawing/2014/main" id="{7E943884-08C8-4C0F-B060-6049E3F7F941}"/>
              </a:ext>
            </a:extLst>
          </p:cNvPr>
          <p:cNvSpPr txBox="1">
            <a:spLocks/>
          </p:cNvSpPr>
          <p:nvPr/>
        </p:nvSpPr>
        <p:spPr>
          <a:xfrm>
            <a:off x="647564" y="5938298"/>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lgn="ctr"/>
            <a:endParaRPr lang="da-DK" sz="900" dirty="0"/>
          </a:p>
          <a:p>
            <a:pPr algn="ctr"/>
            <a:endParaRPr lang="da-DK" sz="900" dirty="0"/>
          </a:p>
          <a:p>
            <a:pPr algn="ctr"/>
            <a:endParaRPr lang="da-DK" sz="900" dirty="0"/>
          </a:p>
          <a:p>
            <a:pPr algn="ctr"/>
            <a:r>
              <a:rPr lang="da-DK" sz="900" dirty="0"/>
              <a:t>Forskningsprogram Skole og undervisning  //</a:t>
            </a:r>
            <a:r>
              <a:rPr lang="da-DK" sz="900" dirty="0">
                <a:solidFill>
                  <a:schemeClr val="bg1"/>
                </a:solidFill>
              </a:rPr>
              <a:t>  </a:t>
            </a:r>
            <a:r>
              <a:rPr lang="da-DK" sz="900" dirty="0">
                <a:solidFill>
                  <a:schemeClr val="bg1"/>
                </a:solidFill>
                <a:hlinkClick r:id="rId5"/>
              </a:rPr>
              <a:t>https://www.ucsyd.dk/forskning/forskning</a:t>
            </a:r>
            <a:r>
              <a:rPr lang="da-DK" sz="900" dirty="0">
                <a:solidFill>
                  <a:schemeClr val="bg1"/>
                </a:solidFill>
              </a:rPr>
              <a:t> </a:t>
            </a:r>
          </a:p>
          <a:p>
            <a:r>
              <a:rPr lang="da-DK" sz="900" dirty="0">
                <a:solidFill>
                  <a:schemeClr val="bg1"/>
                </a:solidFill>
              </a:rPr>
              <a:t> </a:t>
            </a:r>
          </a:p>
        </p:txBody>
      </p:sp>
      <p:pic>
        <p:nvPicPr>
          <p:cNvPr id="9" name="Lyd 8">
            <a:hlinkClick r:id="" action="ppaction://media"/>
            <a:extLst>
              <a:ext uri="{FF2B5EF4-FFF2-40B4-BE49-F238E27FC236}">
                <a16:creationId xmlns:a16="http://schemas.microsoft.com/office/drawing/2014/main" id="{523F9625-9E89-4E88-BF94-CB16E8A0F3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8544" y="6043638"/>
            <a:ext cx="487362" cy="487362"/>
          </a:xfrm>
          <a:prstGeom prst="rect">
            <a:avLst/>
          </a:prstGeom>
        </p:spPr>
      </p:pic>
      <p:pic>
        <p:nvPicPr>
          <p:cNvPr id="8" name="Billede 7">
            <a:extLst>
              <a:ext uri="{FF2B5EF4-FFF2-40B4-BE49-F238E27FC236}">
                <a16:creationId xmlns:a16="http://schemas.microsoft.com/office/drawing/2014/main" id="{74C2D848-3ABF-4793-8E06-EA394CEF9A99}"/>
              </a:ext>
            </a:extLst>
          </p:cNvPr>
          <p:cNvPicPr>
            <a:picLocks noChangeAspect="1"/>
          </p:cNvPicPr>
          <p:nvPr/>
        </p:nvPicPr>
        <p:blipFill>
          <a:blip r:embed="rId7"/>
          <a:stretch>
            <a:fillRect/>
          </a:stretch>
        </p:blipFill>
        <p:spPr>
          <a:xfrm>
            <a:off x="4666316" y="220381"/>
            <a:ext cx="4199473" cy="2314847"/>
          </a:xfrm>
          <a:prstGeom prst="rect">
            <a:avLst/>
          </a:prstGeom>
        </p:spPr>
      </p:pic>
    </p:spTree>
    <p:extLst>
      <p:ext uri="{BB962C8B-B14F-4D97-AF65-F5344CB8AC3E}">
        <p14:creationId xmlns:p14="http://schemas.microsoft.com/office/powerpoint/2010/main" val="367553410"/>
      </p:ext>
    </p:extLst>
  </p:cSld>
  <p:clrMapOvr>
    <a:masterClrMapping/>
  </p:clrMapOvr>
  <mc:AlternateContent xmlns:mc="http://schemas.openxmlformats.org/markup-compatibility/2006" xmlns:p14="http://schemas.microsoft.com/office/powerpoint/2010/main">
    <mc:Choice Requires="p14">
      <p:transition spd="slow" p14:dur="2000" advTm="108651"/>
    </mc:Choice>
    <mc:Fallback xmlns="">
      <p:transition spd="slow" advTm="108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04250"/>
            <a:ext cx="8679518" cy="1228998"/>
          </a:xfrm>
        </p:spPr>
        <p:txBody>
          <a:bodyPr/>
          <a:lstStyle/>
          <a:p>
            <a:r>
              <a:rPr lang="da-DK" sz="2800" dirty="0"/>
              <a:t>Pointer – tema </a:t>
            </a:r>
            <a:br>
              <a:rPr lang="da-DK" dirty="0"/>
            </a:br>
            <a:br>
              <a:rPr lang="da-DK" dirty="0"/>
            </a:br>
            <a:br>
              <a:rPr lang="da-DK" dirty="0"/>
            </a:br>
            <a:endParaRPr lang="da-DK" dirty="0"/>
          </a:p>
        </p:txBody>
      </p:sp>
      <p:sp>
        <p:nvSpPr>
          <p:cNvPr id="3" name="Pladsholder til indhold 2"/>
          <p:cNvSpPr>
            <a:spLocks noGrp="1"/>
          </p:cNvSpPr>
          <p:nvPr>
            <p:ph idx="1"/>
          </p:nvPr>
        </p:nvSpPr>
        <p:spPr>
          <a:xfrm>
            <a:off x="284970" y="1015943"/>
            <a:ext cx="8679518" cy="5221308"/>
          </a:xfrm>
        </p:spPr>
        <p:txBody>
          <a:bodyPr/>
          <a:lstStyle/>
          <a:p>
            <a:pPr>
              <a:buNone/>
            </a:pPr>
            <a:r>
              <a:rPr lang="da-DK" b="1" dirty="0"/>
              <a:t>Barnets selvvirksomhed gennem </a:t>
            </a:r>
          </a:p>
          <a:p>
            <a:pPr>
              <a:buNone/>
            </a:pPr>
            <a:r>
              <a:rPr lang="da-DK" b="1" dirty="0"/>
              <a:t>leg – dagplejerens stilladsering </a:t>
            </a:r>
          </a:p>
          <a:p>
            <a:pPr>
              <a:buNone/>
            </a:pPr>
            <a:endParaRPr lang="da-DK" dirty="0"/>
          </a:p>
          <a:p>
            <a:pPr>
              <a:buNone/>
            </a:pPr>
            <a:endParaRPr lang="da-DK" dirty="0"/>
          </a:p>
          <a:p>
            <a:pPr>
              <a:buNone/>
            </a:pPr>
            <a:r>
              <a:rPr lang="da-DK" dirty="0"/>
              <a:t>Vi kan se: </a:t>
            </a:r>
          </a:p>
          <a:p>
            <a:pPr marL="285750" indent="-285750" algn="l">
              <a:buFont typeface="Arial" panose="020B0604020202020204" pitchFamily="34" charset="0"/>
              <a:buChar char="•"/>
            </a:pPr>
            <a:r>
              <a:rPr lang="da-DK" dirty="0"/>
              <a:t>at d</a:t>
            </a:r>
            <a:r>
              <a:rPr lang="da-DK" b="0" i="0" u="none" strike="noStrike" baseline="0" dirty="0"/>
              <a:t>agplejeren i mange tilfælde skaber mulighed for barnets selvforvaltning ved at etablere udviklende rammer for dets frie udfoldelse </a:t>
            </a:r>
          </a:p>
          <a:p>
            <a:pPr marL="285750" indent="-285750" algn="l">
              <a:buFont typeface="Arial" panose="020B0604020202020204" pitchFamily="34" charset="0"/>
              <a:buChar char="•"/>
            </a:pPr>
            <a:r>
              <a:rPr lang="da-DK" dirty="0"/>
              <a:t>at b</a:t>
            </a:r>
            <a:r>
              <a:rPr lang="da-DK" b="0" i="0" u="none" strike="noStrike" baseline="0" dirty="0"/>
              <a:t>arnets mulighed for at gøre erfaringer med selvforvaltning kommer til udtryk i kraft af dagplejerens faglige stilladsering, refleksion og intention</a:t>
            </a:r>
            <a:endParaRPr lang="da-DK" dirty="0"/>
          </a:p>
          <a:p>
            <a:pPr algn="l">
              <a:buNone/>
            </a:pPr>
            <a:endParaRPr lang="da-DK" dirty="0"/>
          </a:p>
          <a:p>
            <a:pPr algn="l"/>
            <a:r>
              <a:rPr lang="da-DK" dirty="0"/>
              <a:t>En a</a:t>
            </a:r>
            <a:r>
              <a:rPr lang="da-DK" b="0" i="0" u="none" strike="noStrike" baseline="0" dirty="0"/>
              <a:t>nbefaling vil her være: </a:t>
            </a:r>
          </a:p>
          <a:p>
            <a:pPr marL="342900" indent="-342900" algn="l">
              <a:buFont typeface="Arial" panose="020B0604020202020204" pitchFamily="34" charset="0"/>
              <a:buChar char="•"/>
            </a:pPr>
            <a:r>
              <a:rPr lang="da-DK" dirty="0"/>
              <a:t>at være opmærksom på, at den </a:t>
            </a:r>
            <a:r>
              <a:rPr lang="da-DK" b="0" i="0" u="none" strike="noStrike" baseline="0" dirty="0"/>
              <a:t>faglige professionalitet spiller en afgørende rolle i forhold til at finde ud af, ‘hvad’ der definerer det enkelte barn – både for dagplejeren, barnets forældre og ikke mindst barnet selv. Svaret på dette er, at mange perspektiver inddrages, så kompleksiteten i dette ’hvad’ kan belyses og måske afdækkes af parterne sammen</a:t>
            </a:r>
            <a:endParaRPr lang="da-DK" dirty="0"/>
          </a:p>
        </p:txBody>
      </p:sp>
      <p:sp>
        <p:nvSpPr>
          <p:cNvPr id="4" name="Pladsholder til slidenummer 3"/>
          <p:cNvSpPr>
            <a:spLocks noGrp="1"/>
          </p:cNvSpPr>
          <p:nvPr>
            <p:ph type="sldNum" sz="quarter" idx="12"/>
          </p:nvPr>
        </p:nvSpPr>
        <p:spPr/>
        <p:txBody>
          <a:bodyPr/>
          <a:lstStyle/>
          <a:p>
            <a:fld id="{5BA07366-CB75-4AA8-9E5B-928B849F427C}" type="slidenum">
              <a:rPr lang="da-DK"/>
              <a:pPr/>
              <a:t>14</a:t>
            </a:fld>
            <a:endParaRPr lang="da-DK" dirty="0"/>
          </a:p>
        </p:txBody>
      </p:sp>
      <p:sp>
        <p:nvSpPr>
          <p:cNvPr id="6" name="Pladsholder til tekst 2">
            <a:extLst>
              <a:ext uri="{FF2B5EF4-FFF2-40B4-BE49-F238E27FC236}">
                <a16:creationId xmlns:a16="http://schemas.microsoft.com/office/drawing/2014/main" id="{CBD2EF45-0899-4D0C-A7E1-08502B1243EA}"/>
              </a:ext>
            </a:extLst>
          </p:cNvPr>
          <p:cNvSpPr txBox="1">
            <a:spLocks/>
          </p:cNvSpPr>
          <p:nvPr/>
        </p:nvSpPr>
        <p:spPr>
          <a:xfrm>
            <a:off x="775632" y="6396551"/>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endParaRPr lang="da-DK" sz="900" dirty="0">
              <a:solidFill>
                <a:schemeClr val="bg1"/>
              </a:solidFill>
            </a:endParaRPr>
          </a:p>
        </p:txBody>
      </p:sp>
      <p:sp>
        <p:nvSpPr>
          <p:cNvPr id="7" name="Pladsholder til tekst 2">
            <a:extLst>
              <a:ext uri="{FF2B5EF4-FFF2-40B4-BE49-F238E27FC236}">
                <a16:creationId xmlns:a16="http://schemas.microsoft.com/office/drawing/2014/main" id="{7E943884-08C8-4C0F-B060-6049E3F7F941}"/>
              </a:ext>
            </a:extLst>
          </p:cNvPr>
          <p:cNvSpPr txBox="1">
            <a:spLocks/>
          </p:cNvSpPr>
          <p:nvPr/>
        </p:nvSpPr>
        <p:spPr>
          <a:xfrm>
            <a:off x="647564" y="5938298"/>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lgn="ctr"/>
            <a:endParaRPr lang="da-DK" sz="900" dirty="0"/>
          </a:p>
          <a:p>
            <a:pPr algn="ctr"/>
            <a:endParaRPr lang="da-DK" sz="900" dirty="0"/>
          </a:p>
          <a:p>
            <a:pPr algn="ctr"/>
            <a:endParaRPr lang="da-DK" sz="900" dirty="0"/>
          </a:p>
          <a:p>
            <a:pPr algn="ctr"/>
            <a:r>
              <a:rPr lang="da-DK" sz="900" dirty="0"/>
              <a:t>Forskningsprogram Skole og undervisning  //</a:t>
            </a:r>
            <a:r>
              <a:rPr lang="da-DK" sz="900" dirty="0">
                <a:solidFill>
                  <a:schemeClr val="bg1"/>
                </a:solidFill>
              </a:rPr>
              <a:t>  </a:t>
            </a:r>
            <a:r>
              <a:rPr lang="da-DK" sz="900" dirty="0">
                <a:solidFill>
                  <a:schemeClr val="bg1"/>
                </a:solidFill>
                <a:hlinkClick r:id="rId5"/>
              </a:rPr>
              <a:t>https://www.ucsyd.dk/forskning/forskning</a:t>
            </a:r>
            <a:r>
              <a:rPr lang="da-DK" sz="900" dirty="0">
                <a:solidFill>
                  <a:schemeClr val="bg1"/>
                </a:solidFill>
              </a:rPr>
              <a:t> </a:t>
            </a:r>
          </a:p>
          <a:p>
            <a:r>
              <a:rPr lang="da-DK" sz="900" dirty="0">
                <a:solidFill>
                  <a:schemeClr val="bg1"/>
                </a:solidFill>
              </a:rPr>
              <a:t> </a:t>
            </a:r>
          </a:p>
        </p:txBody>
      </p:sp>
      <p:pic>
        <p:nvPicPr>
          <p:cNvPr id="9" name="Lyd 8">
            <a:hlinkClick r:id="" action="ppaction://media"/>
            <a:extLst>
              <a:ext uri="{FF2B5EF4-FFF2-40B4-BE49-F238E27FC236}">
                <a16:creationId xmlns:a16="http://schemas.microsoft.com/office/drawing/2014/main" id="{523F9625-9E89-4E88-BF94-CB16E8A0F3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96536" y="6120331"/>
            <a:ext cx="487362" cy="487362"/>
          </a:xfrm>
          <a:prstGeom prst="rect">
            <a:avLst/>
          </a:prstGeom>
        </p:spPr>
      </p:pic>
      <p:pic>
        <p:nvPicPr>
          <p:cNvPr id="8" name="Billede 7">
            <a:extLst>
              <a:ext uri="{FF2B5EF4-FFF2-40B4-BE49-F238E27FC236}">
                <a16:creationId xmlns:a16="http://schemas.microsoft.com/office/drawing/2014/main" id="{5FF783F1-31B8-4ED3-B55C-B397EA787C85}"/>
              </a:ext>
            </a:extLst>
          </p:cNvPr>
          <p:cNvPicPr>
            <a:picLocks noChangeAspect="1"/>
          </p:cNvPicPr>
          <p:nvPr/>
        </p:nvPicPr>
        <p:blipFill>
          <a:blip r:embed="rId7"/>
          <a:stretch>
            <a:fillRect/>
          </a:stretch>
        </p:blipFill>
        <p:spPr>
          <a:xfrm>
            <a:off x="4488500" y="227775"/>
            <a:ext cx="4370529" cy="2409137"/>
          </a:xfrm>
          <a:prstGeom prst="rect">
            <a:avLst/>
          </a:prstGeom>
        </p:spPr>
      </p:pic>
    </p:spTree>
    <p:extLst>
      <p:ext uri="{BB962C8B-B14F-4D97-AF65-F5344CB8AC3E}">
        <p14:creationId xmlns:p14="http://schemas.microsoft.com/office/powerpoint/2010/main" val="1948075710"/>
      </p:ext>
    </p:extLst>
  </p:cSld>
  <p:clrMapOvr>
    <a:masterClrMapping/>
  </p:clrMapOvr>
  <mc:AlternateContent xmlns:mc="http://schemas.openxmlformats.org/markup-compatibility/2006" xmlns:p14="http://schemas.microsoft.com/office/powerpoint/2010/main">
    <mc:Choice Requires="p14">
      <p:transition spd="slow" p14:dur="2000" advTm="108651"/>
    </mc:Choice>
    <mc:Fallback xmlns="">
      <p:transition spd="slow" advTm="108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04250"/>
            <a:ext cx="8679518" cy="1228998"/>
          </a:xfrm>
        </p:spPr>
        <p:txBody>
          <a:bodyPr/>
          <a:lstStyle/>
          <a:p>
            <a:r>
              <a:rPr lang="da-DK" sz="2800" dirty="0"/>
              <a:t>Pointer – tema  </a:t>
            </a:r>
            <a:br>
              <a:rPr lang="da-DK" dirty="0"/>
            </a:br>
            <a:br>
              <a:rPr lang="da-DK" dirty="0"/>
            </a:br>
            <a:br>
              <a:rPr lang="da-DK" dirty="0"/>
            </a:br>
            <a:endParaRPr lang="da-DK" dirty="0"/>
          </a:p>
        </p:txBody>
      </p:sp>
      <p:sp>
        <p:nvSpPr>
          <p:cNvPr id="3" name="Pladsholder til indhold 2"/>
          <p:cNvSpPr>
            <a:spLocks noGrp="1"/>
          </p:cNvSpPr>
          <p:nvPr>
            <p:ph idx="1"/>
          </p:nvPr>
        </p:nvSpPr>
        <p:spPr>
          <a:xfrm>
            <a:off x="231178" y="744559"/>
            <a:ext cx="8733309" cy="5418563"/>
          </a:xfrm>
        </p:spPr>
        <p:txBody>
          <a:bodyPr/>
          <a:lstStyle/>
          <a:p>
            <a:endParaRPr lang="da-DK" sz="1800" dirty="0"/>
          </a:p>
          <a:p>
            <a:pPr>
              <a:buNone/>
            </a:pPr>
            <a:endParaRPr lang="da-DK" dirty="0"/>
          </a:p>
          <a:p>
            <a:pPr>
              <a:buNone/>
            </a:pPr>
            <a:r>
              <a:rPr lang="da-DK" b="1" dirty="0"/>
              <a:t>Udsathed i dagplejen – stilladsering </a:t>
            </a:r>
          </a:p>
          <a:p>
            <a:pPr algn="l"/>
            <a:r>
              <a:rPr lang="da-DK" b="1" dirty="0"/>
              <a:t>af indsatser mod udsathed</a:t>
            </a:r>
          </a:p>
          <a:p>
            <a:pPr algn="l"/>
            <a:endParaRPr lang="da-DK" sz="1800" b="1" i="0" u="none" strike="noStrike" baseline="0" dirty="0">
              <a:latin typeface="SofiaProRegular"/>
            </a:endParaRPr>
          </a:p>
          <a:p>
            <a:pPr algn="l"/>
            <a:r>
              <a:rPr lang="da-DK" dirty="0"/>
              <a:t>Vi kan se: </a:t>
            </a:r>
          </a:p>
          <a:p>
            <a:pPr marL="342900" indent="-342900" algn="l">
              <a:buFont typeface="Arial" panose="020B0604020202020204" pitchFamily="34" charset="0"/>
              <a:buChar char="•"/>
            </a:pPr>
            <a:r>
              <a:rPr lang="da-DK" dirty="0"/>
              <a:t>at f</a:t>
            </a:r>
            <a:r>
              <a:rPr lang="da-DK" b="0" i="0" u="none" strike="noStrike" baseline="0" dirty="0"/>
              <a:t>or nogle dagplejere er børn i udsatte positioner / med særlige behov en defineret opgave med de anderledes resurser, det giver. Selv om </a:t>
            </a:r>
            <a:r>
              <a:rPr lang="da-DK" b="0" i="1" u="none" strike="noStrike" baseline="0" dirty="0"/>
              <a:t>”Nogle ting sidder jo bare på rygraden…” </a:t>
            </a:r>
            <a:r>
              <a:rPr lang="da-DK" dirty="0"/>
              <a:t>understreger </a:t>
            </a:r>
            <a:r>
              <a:rPr lang="da-DK" b="0" i="1" u="none" strike="noStrike" baseline="0" dirty="0"/>
              <a:t>”… det er svært at sætte ord på”, </a:t>
            </a:r>
            <a:r>
              <a:rPr lang="da-DK" dirty="0"/>
              <a:t>at der er</a:t>
            </a:r>
            <a:r>
              <a:rPr lang="da-DK" b="0" i="0" u="none" strike="noStrike" baseline="0" dirty="0"/>
              <a:t> et behov for at gøre ‘tavs viden’ til aktiv viden</a:t>
            </a:r>
            <a:endParaRPr lang="da-DK" b="1" i="0" u="none" strike="noStrike" baseline="0" dirty="0"/>
          </a:p>
          <a:p>
            <a:endParaRPr lang="da-DK" b="0" i="0" u="none" strike="noStrike" baseline="0" dirty="0"/>
          </a:p>
          <a:p>
            <a:r>
              <a:rPr lang="da-DK" b="0" i="0" u="none" strike="noStrike" baseline="0" dirty="0"/>
              <a:t>En anbefaling vil her være:</a:t>
            </a:r>
          </a:p>
          <a:p>
            <a:pPr marL="342900" indent="-342900">
              <a:buFont typeface="Arial" panose="020B0604020202020204" pitchFamily="34" charset="0"/>
              <a:buChar char="•"/>
            </a:pPr>
            <a:r>
              <a:rPr lang="da-DK" b="0" i="0" u="none" strike="noStrike" baseline="0" dirty="0"/>
              <a:t>at der udvikles viden om - og sprog for udsathed og de mekanismer, der er afgørende for at støtte og stilladsere børns leg </a:t>
            </a:r>
            <a:r>
              <a:rPr lang="da-DK" dirty="0"/>
              <a:t>og dermed livsduelighed</a:t>
            </a:r>
          </a:p>
          <a:p>
            <a:pPr marL="342900" indent="-342900" algn="l">
              <a:buFont typeface="Arial" panose="020B0604020202020204" pitchFamily="34" charset="0"/>
              <a:buChar char="•"/>
            </a:pPr>
            <a:r>
              <a:rPr lang="da-DK" b="0" i="0" u="none" strike="noStrike" baseline="0" dirty="0"/>
              <a:t>at træne brugen af sproglige kategorier, der fortæller noget om børnemiljø og kvaliteten af dette</a:t>
            </a:r>
            <a:r>
              <a:rPr lang="da-DK" dirty="0"/>
              <a:t> for</a:t>
            </a:r>
            <a:r>
              <a:rPr lang="da-DK" b="0" i="0" u="none" strike="noStrike" baseline="0" dirty="0"/>
              <a:t> at skabe stilladsering af, både praksis og teori i dagplejen og dermed udvikle inkluderende miljøer i dagplejen  </a:t>
            </a:r>
          </a:p>
          <a:p>
            <a:pPr algn="l">
              <a:buNone/>
            </a:pPr>
            <a:endParaRPr lang="da-DK" sz="1800" b="0" i="0" u="none" strike="noStrike" baseline="0" dirty="0">
              <a:latin typeface="SofiaProRegular"/>
            </a:endParaRPr>
          </a:p>
        </p:txBody>
      </p:sp>
      <p:sp>
        <p:nvSpPr>
          <p:cNvPr id="4" name="Pladsholder til slidenummer 3"/>
          <p:cNvSpPr>
            <a:spLocks noGrp="1"/>
          </p:cNvSpPr>
          <p:nvPr>
            <p:ph type="sldNum" sz="quarter" idx="12"/>
          </p:nvPr>
        </p:nvSpPr>
        <p:spPr/>
        <p:txBody>
          <a:bodyPr/>
          <a:lstStyle/>
          <a:p>
            <a:fld id="{5BA07366-CB75-4AA8-9E5B-928B849F427C}" type="slidenum">
              <a:rPr lang="da-DK"/>
              <a:pPr/>
              <a:t>15</a:t>
            </a:fld>
            <a:endParaRPr lang="da-DK" dirty="0"/>
          </a:p>
        </p:txBody>
      </p:sp>
      <p:sp>
        <p:nvSpPr>
          <p:cNvPr id="6" name="Pladsholder til tekst 2">
            <a:extLst>
              <a:ext uri="{FF2B5EF4-FFF2-40B4-BE49-F238E27FC236}">
                <a16:creationId xmlns:a16="http://schemas.microsoft.com/office/drawing/2014/main" id="{CBD2EF45-0899-4D0C-A7E1-08502B1243EA}"/>
              </a:ext>
            </a:extLst>
          </p:cNvPr>
          <p:cNvSpPr txBox="1">
            <a:spLocks/>
          </p:cNvSpPr>
          <p:nvPr/>
        </p:nvSpPr>
        <p:spPr>
          <a:xfrm>
            <a:off x="775632" y="6396551"/>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endParaRPr lang="da-DK" sz="900" dirty="0">
              <a:solidFill>
                <a:schemeClr val="bg1"/>
              </a:solidFill>
            </a:endParaRPr>
          </a:p>
        </p:txBody>
      </p:sp>
      <p:sp>
        <p:nvSpPr>
          <p:cNvPr id="7" name="Pladsholder til tekst 2">
            <a:extLst>
              <a:ext uri="{FF2B5EF4-FFF2-40B4-BE49-F238E27FC236}">
                <a16:creationId xmlns:a16="http://schemas.microsoft.com/office/drawing/2014/main" id="{7E943884-08C8-4C0F-B060-6049E3F7F941}"/>
              </a:ext>
            </a:extLst>
          </p:cNvPr>
          <p:cNvSpPr txBox="1">
            <a:spLocks/>
          </p:cNvSpPr>
          <p:nvPr/>
        </p:nvSpPr>
        <p:spPr>
          <a:xfrm>
            <a:off x="647564" y="5938298"/>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lgn="ctr"/>
            <a:endParaRPr lang="da-DK" sz="900" dirty="0"/>
          </a:p>
          <a:p>
            <a:pPr algn="ctr"/>
            <a:endParaRPr lang="da-DK" sz="900" dirty="0"/>
          </a:p>
          <a:p>
            <a:pPr algn="ctr"/>
            <a:endParaRPr lang="da-DK" sz="900" dirty="0"/>
          </a:p>
          <a:p>
            <a:pPr algn="ctr"/>
            <a:r>
              <a:rPr lang="da-DK" sz="900" dirty="0"/>
              <a:t>Forskningsprogram Skole og undervisning  //</a:t>
            </a:r>
            <a:r>
              <a:rPr lang="da-DK" sz="900" dirty="0">
                <a:solidFill>
                  <a:schemeClr val="bg1"/>
                </a:solidFill>
              </a:rPr>
              <a:t>  </a:t>
            </a:r>
            <a:r>
              <a:rPr lang="da-DK" sz="900" dirty="0">
                <a:solidFill>
                  <a:schemeClr val="bg1"/>
                </a:solidFill>
                <a:hlinkClick r:id="rId5"/>
              </a:rPr>
              <a:t>https://www.ucsyd.dk/forskning/forskning</a:t>
            </a:r>
            <a:r>
              <a:rPr lang="da-DK" sz="900" dirty="0">
                <a:solidFill>
                  <a:schemeClr val="bg1"/>
                </a:solidFill>
              </a:rPr>
              <a:t> </a:t>
            </a:r>
          </a:p>
          <a:p>
            <a:r>
              <a:rPr lang="da-DK" sz="900" dirty="0">
                <a:solidFill>
                  <a:schemeClr val="bg1"/>
                </a:solidFill>
              </a:rPr>
              <a:t> </a:t>
            </a:r>
          </a:p>
        </p:txBody>
      </p:sp>
      <p:pic>
        <p:nvPicPr>
          <p:cNvPr id="9" name="Lyd 8">
            <a:hlinkClick r:id="" action="ppaction://media"/>
            <a:extLst>
              <a:ext uri="{FF2B5EF4-FFF2-40B4-BE49-F238E27FC236}">
                <a16:creationId xmlns:a16="http://schemas.microsoft.com/office/drawing/2014/main" id="{523F9625-9E89-4E88-BF94-CB16E8A0F3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4613" y="6065869"/>
            <a:ext cx="487362" cy="602849"/>
          </a:xfrm>
          <a:prstGeom prst="rect">
            <a:avLst/>
          </a:prstGeom>
        </p:spPr>
      </p:pic>
      <p:pic>
        <p:nvPicPr>
          <p:cNvPr id="8" name="Billede 7">
            <a:extLst>
              <a:ext uri="{FF2B5EF4-FFF2-40B4-BE49-F238E27FC236}">
                <a16:creationId xmlns:a16="http://schemas.microsoft.com/office/drawing/2014/main" id="{4F3B8C5F-CB99-4A03-8C0C-8D97CFD793A7}"/>
              </a:ext>
            </a:extLst>
          </p:cNvPr>
          <p:cNvPicPr>
            <a:picLocks noChangeAspect="1"/>
          </p:cNvPicPr>
          <p:nvPr/>
        </p:nvPicPr>
        <p:blipFill>
          <a:blip r:embed="rId7"/>
          <a:stretch>
            <a:fillRect/>
          </a:stretch>
        </p:blipFill>
        <p:spPr>
          <a:xfrm>
            <a:off x="4937786" y="250307"/>
            <a:ext cx="4026702" cy="2222690"/>
          </a:xfrm>
          <a:prstGeom prst="rect">
            <a:avLst/>
          </a:prstGeom>
        </p:spPr>
      </p:pic>
    </p:spTree>
    <p:extLst>
      <p:ext uri="{BB962C8B-B14F-4D97-AF65-F5344CB8AC3E}">
        <p14:creationId xmlns:p14="http://schemas.microsoft.com/office/powerpoint/2010/main" val="993497597"/>
      </p:ext>
    </p:extLst>
  </p:cSld>
  <p:clrMapOvr>
    <a:masterClrMapping/>
  </p:clrMapOvr>
  <mc:AlternateContent xmlns:mc="http://schemas.openxmlformats.org/markup-compatibility/2006" xmlns:p14="http://schemas.microsoft.com/office/powerpoint/2010/main">
    <mc:Choice Requires="p14">
      <p:transition spd="slow" p14:dur="2000" advTm="108651"/>
    </mc:Choice>
    <mc:Fallback xmlns="">
      <p:transition spd="slow" advTm="108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04250"/>
            <a:ext cx="8679518" cy="1228998"/>
          </a:xfrm>
        </p:spPr>
        <p:txBody>
          <a:bodyPr/>
          <a:lstStyle/>
          <a:p>
            <a:r>
              <a:rPr lang="da-DK" sz="2800" dirty="0"/>
              <a:t>Mere om projektets resultater </a:t>
            </a:r>
            <a:br>
              <a:rPr lang="da-DK" sz="2800" dirty="0"/>
            </a:br>
            <a:r>
              <a:rPr lang="da-DK" sz="2800" dirty="0"/>
              <a:t>…. formidlet i ord, billede og lyd</a:t>
            </a:r>
            <a:br>
              <a:rPr lang="da-DK" dirty="0"/>
            </a:br>
            <a:br>
              <a:rPr lang="da-DK" dirty="0"/>
            </a:br>
            <a:br>
              <a:rPr lang="da-DK" dirty="0"/>
            </a:br>
            <a:endParaRPr lang="da-DK" dirty="0"/>
          </a:p>
        </p:txBody>
      </p:sp>
      <p:sp>
        <p:nvSpPr>
          <p:cNvPr id="3" name="Pladsholder til indhold 2"/>
          <p:cNvSpPr>
            <a:spLocks noGrp="1"/>
          </p:cNvSpPr>
          <p:nvPr>
            <p:ph idx="1"/>
          </p:nvPr>
        </p:nvSpPr>
        <p:spPr>
          <a:xfrm>
            <a:off x="179512" y="1456272"/>
            <a:ext cx="8576184" cy="4698465"/>
          </a:xfrm>
        </p:spPr>
        <p:txBody>
          <a:bodyPr/>
          <a:lstStyle/>
          <a:p>
            <a:pPr>
              <a:buNone/>
            </a:pPr>
            <a:endParaRPr lang="da-DK" sz="2800" dirty="0"/>
          </a:p>
          <a:p>
            <a:pPr marL="457200" indent="-457200">
              <a:buFont typeface="Arial" panose="020B0604020202020204" pitchFamily="34" charset="0"/>
              <a:buChar char="•"/>
            </a:pPr>
            <a:r>
              <a:rPr lang="da-DK" dirty="0"/>
              <a:t>Fire animerede film</a:t>
            </a:r>
          </a:p>
          <a:p>
            <a:pPr marL="457200" indent="-457200">
              <a:buFont typeface="Arial" panose="020B0604020202020204" pitchFamily="34" charset="0"/>
              <a:buChar char="•"/>
            </a:pPr>
            <a:endParaRPr lang="da-DK" dirty="0"/>
          </a:p>
          <a:p>
            <a:pPr marL="457200" indent="-457200">
              <a:buFont typeface="Arial" panose="020B0604020202020204" pitchFamily="34" charset="0"/>
              <a:buChar char="•"/>
            </a:pPr>
            <a:r>
              <a:rPr lang="da-DK" dirty="0"/>
              <a:t>Fire PIXI tekster som en </a:t>
            </a:r>
          </a:p>
          <a:p>
            <a:pPr marL="457200" indent="-457200">
              <a:buFont typeface="Arial" panose="020B0604020202020204" pitchFamily="34" charset="0"/>
              <a:buChar char="•"/>
            </a:pPr>
            <a:endParaRPr lang="da-DK" dirty="0"/>
          </a:p>
          <a:p>
            <a:pPr marL="457200" indent="-457200">
              <a:buFont typeface="Arial" panose="020B0604020202020204" pitchFamily="34" charset="0"/>
              <a:buChar char="•"/>
            </a:pPr>
            <a:r>
              <a:rPr lang="da-DK" dirty="0"/>
              <a:t>Fire faglige artikler med praksiseksempler  </a:t>
            </a:r>
          </a:p>
          <a:p>
            <a:pPr marL="457200" indent="-457200">
              <a:buFont typeface="Arial" panose="020B0604020202020204" pitchFamily="34" charset="0"/>
              <a:buChar char="•"/>
            </a:pPr>
            <a:endParaRPr lang="da-DK" sz="2800" dirty="0"/>
          </a:p>
          <a:p>
            <a:pPr>
              <a:buNone/>
            </a:pPr>
            <a:endParaRPr lang="da-DK" sz="2800" dirty="0"/>
          </a:p>
          <a:p>
            <a:pPr>
              <a:buNone/>
            </a:pPr>
            <a:r>
              <a:rPr lang="da-DK" dirty="0"/>
              <a:t>Find det hele her på FOA sider: </a:t>
            </a:r>
          </a:p>
          <a:p>
            <a:pPr>
              <a:buNone/>
            </a:pPr>
            <a:r>
              <a:rPr lang="da-DK" sz="1600" dirty="0">
                <a:hlinkClick r:id="rId5"/>
              </a:rPr>
              <a:t>https://www.foa.dk/forbund/temaer/p-aa/styrket-paedagogisk-laereplan/leg-i-dagplejen</a:t>
            </a:r>
            <a:r>
              <a:rPr lang="da-DK" sz="1600" dirty="0"/>
              <a:t> </a:t>
            </a:r>
          </a:p>
          <a:p>
            <a:pPr>
              <a:buNone/>
            </a:pPr>
            <a:endParaRPr lang="da-DK" sz="1600" dirty="0"/>
          </a:p>
          <a:p>
            <a:pPr>
              <a:buNone/>
            </a:pPr>
            <a:r>
              <a:rPr lang="da-DK" dirty="0"/>
              <a:t>Find det også her samt mere viden om leg på UC SYD sider:</a:t>
            </a:r>
          </a:p>
          <a:p>
            <a:pPr>
              <a:buNone/>
            </a:pPr>
            <a:r>
              <a:rPr lang="da-DK" sz="1600" dirty="0">
                <a:hlinkClick r:id="rId6"/>
              </a:rPr>
              <a:t>https://www.ucsyd.dk/forskning/leg-og-legekultur-i-dagtilbud</a:t>
            </a:r>
            <a:r>
              <a:rPr lang="da-DK" sz="1600" dirty="0"/>
              <a:t> </a:t>
            </a:r>
          </a:p>
        </p:txBody>
      </p:sp>
      <p:sp>
        <p:nvSpPr>
          <p:cNvPr id="4" name="Pladsholder til slidenummer 3"/>
          <p:cNvSpPr>
            <a:spLocks noGrp="1"/>
          </p:cNvSpPr>
          <p:nvPr>
            <p:ph type="sldNum" sz="quarter" idx="12"/>
          </p:nvPr>
        </p:nvSpPr>
        <p:spPr/>
        <p:txBody>
          <a:bodyPr/>
          <a:lstStyle/>
          <a:p>
            <a:fld id="{5BA07366-CB75-4AA8-9E5B-928B849F427C}" type="slidenum">
              <a:rPr lang="da-DK"/>
              <a:pPr/>
              <a:t>16</a:t>
            </a:fld>
            <a:endParaRPr lang="da-DK" dirty="0"/>
          </a:p>
        </p:txBody>
      </p:sp>
      <p:sp>
        <p:nvSpPr>
          <p:cNvPr id="6" name="Pladsholder til tekst 2">
            <a:extLst>
              <a:ext uri="{FF2B5EF4-FFF2-40B4-BE49-F238E27FC236}">
                <a16:creationId xmlns:a16="http://schemas.microsoft.com/office/drawing/2014/main" id="{CBD2EF45-0899-4D0C-A7E1-08502B1243EA}"/>
              </a:ext>
            </a:extLst>
          </p:cNvPr>
          <p:cNvSpPr txBox="1">
            <a:spLocks/>
          </p:cNvSpPr>
          <p:nvPr/>
        </p:nvSpPr>
        <p:spPr>
          <a:xfrm>
            <a:off x="775632" y="6396551"/>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endParaRPr lang="da-DK" sz="900" dirty="0">
              <a:solidFill>
                <a:schemeClr val="bg1"/>
              </a:solidFill>
            </a:endParaRPr>
          </a:p>
        </p:txBody>
      </p:sp>
      <p:sp>
        <p:nvSpPr>
          <p:cNvPr id="7" name="Pladsholder til tekst 2">
            <a:extLst>
              <a:ext uri="{FF2B5EF4-FFF2-40B4-BE49-F238E27FC236}">
                <a16:creationId xmlns:a16="http://schemas.microsoft.com/office/drawing/2014/main" id="{A65CAE54-C623-492E-86CE-7C8A6DBAA2F9}"/>
              </a:ext>
            </a:extLst>
          </p:cNvPr>
          <p:cNvSpPr txBox="1">
            <a:spLocks/>
          </p:cNvSpPr>
          <p:nvPr/>
        </p:nvSpPr>
        <p:spPr>
          <a:xfrm>
            <a:off x="614382" y="6392249"/>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lgn="ctr"/>
            <a:r>
              <a:rPr lang="da-DK" sz="900" dirty="0"/>
              <a:t>Forskningsprogram Skole og undervisning  //  </a:t>
            </a:r>
            <a:r>
              <a:rPr lang="da-DK" sz="900" dirty="0">
                <a:solidFill>
                  <a:schemeClr val="bg1"/>
                </a:solidFill>
                <a:hlinkClick r:id="rId7"/>
              </a:rPr>
              <a:t>https://www.ucsyd.dk/forskning/forskning</a:t>
            </a:r>
            <a:r>
              <a:rPr lang="da-DK" sz="900" dirty="0">
                <a:solidFill>
                  <a:schemeClr val="bg1"/>
                </a:solidFill>
              </a:rPr>
              <a:t> </a:t>
            </a:r>
          </a:p>
          <a:p>
            <a:r>
              <a:rPr lang="da-DK" sz="900" dirty="0">
                <a:solidFill>
                  <a:schemeClr val="bg1"/>
                </a:solidFill>
              </a:rPr>
              <a:t> </a:t>
            </a:r>
          </a:p>
        </p:txBody>
      </p:sp>
      <p:pic>
        <p:nvPicPr>
          <p:cNvPr id="11" name="Lyd 10">
            <a:hlinkClick r:id="" action="ppaction://media"/>
            <a:extLst>
              <a:ext uri="{FF2B5EF4-FFF2-40B4-BE49-F238E27FC236}">
                <a16:creationId xmlns:a16="http://schemas.microsoft.com/office/drawing/2014/main" id="{E6DC61F8-ADD8-4494-B937-2B98B4A56D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52520" y="6256290"/>
            <a:ext cx="487362" cy="487362"/>
          </a:xfrm>
          <a:prstGeom prst="rect">
            <a:avLst/>
          </a:prstGeom>
        </p:spPr>
      </p:pic>
      <p:pic>
        <p:nvPicPr>
          <p:cNvPr id="5" name="Billede 4">
            <a:extLst>
              <a:ext uri="{FF2B5EF4-FFF2-40B4-BE49-F238E27FC236}">
                <a16:creationId xmlns:a16="http://schemas.microsoft.com/office/drawing/2014/main" id="{83E6D02F-FAC2-4C18-AD29-6E11B772B697}"/>
              </a:ext>
            </a:extLst>
          </p:cNvPr>
          <p:cNvPicPr>
            <a:picLocks noChangeAspect="1"/>
          </p:cNvPicPr>
          <p:nvPr/>
        </p:nvPicPr>
        <p:blipFill>
          <a:blip r:embed="rId9"/>
          <a:stretch>
            <a:fillRect/>
          </a:stretch>
        </p:blipFill>
        <p:spPr>
          <a:xfrm>
            <a:off x="6859826" y="204250"/>
            <a:ext cx="2000758" cy="1164692"/>
          </a:xfrm>
          <a:prstGeom prst="rect">
            <a:avLst/>
          </a:prstGeom>
        </p:spPr>
      </p:pic>
    </p:spTree>
    <p:extLst>
      <p:ext uri="{BB962C8B-B14F-4D97-AF65-F5344CB8AC3E}">
        <p14:creationId xmlns:p14="http://schemas.microsoft.com/office/powerpoint/2010/main" val="3937757482"/>
      </p:ext>
    </p:extLst>
  </p:cSld>
  <p:clrMapOvr>
    <a:masterClrMapping/>
  </p:clrMapOvr>
  <mc:AlternateContent xmlns:mc="http://schemas.openxmlformats.org/markup-compatibility/2006" xmlns:p14="http://schemas.microsoft.com/office/powerpoint/2010/main">
    <mc:Choice Requires="p14">
      <p:transition spd="slow" p14:dur="2000" advTm="119543"/>
    </mc:Choice>
    <mc:Fallback xmlns="">
      <p:transition spd="slow" advTm="119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215019"/>
            <a:ext cx="8679518" cy="1228998"/>
          </a:xfrm>
        </p:spPr>
        <p:txBody>
          <a:bodyPr/>
          <a:lstStyle/>
          <a:p>
            <a:r>
              <a:rPr lang="da-DK" sz="2800" dirty="0"/>
              <a:t>Læs mere her:</a:t>
            </a:r>
            <a:br>
              <a:rPr lang="da-DK" sz="1800" dirty="0"/>
            </a:br>
            <a:br>
              <a:rPr lang="da-DK" sz="1400" dirty="0"/>
            </a:br>
            <a:r>
              <a:rPr lang="da-DK" sz="2000" b="0" dirty="0"/>
              <a:t>Læs om UC SYD og andres forskning i leg her: </a:t>
            </a:r>
          </a:p>
        </p:txBody>
      </p:sp>
      <p:sp>
        <p:nvSpPr>
          <p:cNvPr id="3" name="Pladsholder til indhold 2"/>
          <p:cNvSpPr>
            <a:spLocks noGrp="1"/>
          </p:cNvSpPr>
          <p:nvPr>
            <p:ph idx="1"/>
          </p:nvPr>
        </p:nvSpPr>
        <p:spPr>
          <a:xfrm>
            <a:off x="539552" y="1297284"/>
            <a:ext cx="8576184" cy="3744416"/>
          </a:xfrm>
        </p:spPr>
        <p:txBody>
          <a:bodyPr/>
          <a:lstStyle/>
          <a:p>
            <a:pPr>
              <a:buNone/>
            </a:pPr>
            <a:r>
              <a:rPr lang="da-DK" sz="1600" dirty="0">
                <a:hlinkClick r:id="rId5"/>
              </a:rPr>
              <a:t>https://www.ucsyd.dk/forskning/leg-og-legekultur-i-dagtilbuddcasts</a:t>
            </a:r>
            <a:endParaRPr lang="da-DK" sz="1600" dirty="0"/>
          </a:p>
          <a:p>
            <a:pPr>
              <a:buNone/>
            </a:pPr>
            <a:endParaRPr lang="da-DK" sz="2800" dirty="0"/>
          </a:p>
        </p:txBody>
      </p:sp>
      <p:sp>
        <p:nvSpPr>
          <p:cNvPr id="4" name="Pladsholder til slidenummer 3"/>
          <p:cNvSpPr>
            <a:spLocks noGrp="1"/>
          </p:cNvSpPr>
          <p:nvPr>
            <p:ph type="sldNum" sz="quarter" idx="12"/>
          </p:nvPr>
        </p:nvSpPr>
        <p:spPr/>
        <p:txBody>
          <a:bodyPr/>
          <a:lstStyle/>
          <a:p>
            <a:fld id="{5BA07366-CB75-4AA8-9E5B-928B849F427C}" type="slidenum">
              <a:rPr lang="da-DK"/>
              <a:pPr/>
              <a:t>17</a:t>
            </a:fld>
            <a:endParaRPr lang="da-DK" dirty="0"/>
          </a:p>
        </p:txBody>
      </p:sp>
      <p:sp>
        <p:nvSpPr>
          <p:cNvPr id="6" name="Pladsholder til tekst 2">
            <a:extLst>
              <a:ext uri="{FF2B5EF4-FFF2-40B4-BE49-F238E27FC236}">
                <a16:creationId xmlns:a16="http://schemas.microsoft.com/office/drawing/2014/main" id="{CBD2EF45-0899-4D0C-A7E1-08502B1243EA}"/>
              </a:ext>
            </a:extLst>
          </p:cNvPr>
          <p:cNvSpPr txBox="1">
            <a:spLocks/>
          </p:cNvSpPr>
          <p:nvPr/>
        </p:nvSpPr>
        <p:spPr>
          <a:xfrm>
            <a:off x="775632" y="6396551"/>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endParaRPr lang="da-DK" sz="900" dirty="0">
              <a:solidFill>
                <a:schemeClr val="bg1"/>
              </a:solidFill>
            </a:endParaRPr>
          </a:p>
        </p:txBody>
      </p:sp>
      <p:pic>
        <p:nvPicPr>
          <p:cNvPr id="5" name="Billede 4">
            <a:extLst>
              <a:ext uri="{FF2B5EF4-FFF2-40B4-BE49-F238E27FC236}">
                <a16:creationId xmlns:a16="http://schemas.microsoft.com/office/drawing/2014/main" id="{C13FE76C-06F1-444F-B5B5-A2DF2AFE104D}"/>
              </a:ext>
            </a:extLst>
          </p:cNvPr>
          <p:cNvPicPr>
            <a:picLocks noChangeAspect="1"/>
          </p:cNvPicPr>
          <p:nvPr/>
        </p:nvPicPr>
        <p:blipFill>
          <a:blip r:embed="rId6"/>
          <a:stretch>
            <a:fillRect/>
          </a:stretch>
        </p:blipFill>
        <p:spPr>
          <a:xfrm>
            <a:off x="524229" y="1922409"/>
            <a:ext cx="1728192" cy="2432270"/>
          </a:xfrm>
          <a:prstGeom prst="rect">
            <a:avLst/>
          </a:prstGeom>
        </p:spPr>
      </p:pic>
      <p:sp>
        <p:nvSpPr>
          <p:cNvPr id="8" name="Tekstfelt 7">
            <a:extLst>
              <a:ext uri="{FF2B5EF4-FFF2-40B4-BE49-F238E27FC236}">
                <a16:creationId xmlns:a16="http://schemas.microsoft.com/office/drawing/2014/main" id="{DF784EC4-D830-42A1-9B42-6D24E50E3959}"/>
              </a:ext>
            </a:extLst>
          </p:cNvPr>
          <p:cNvSpPr txBox="1"/>
          <p:nvPr/>
        </p:nvSpPr>
        <p:spPr>
          <a:xfrm>
            <a:off x="2393393" y="1921804"/>
            <a:ext cx="5472607" cy="430887"/>
          </a:xfrm>
          <a:prstGeom prst="rect">
            <a:avLst/>
          </a:prstGeom>
          <a:noFill/>
        </p:spPr>
        <p:txBody>
          <a:bodyPr wrap="square" lIns="0" tIns="0" rIns="0" bIns="0" rtlCol="0">
            <a:spAutoFit/>
          </a:bodyPr>
          <a:lstStyle/>
          <a:p>
            <a:r>
              <a:rPr lang="da-DK" sz="1400" dirty="0"/>
              <a:t>Læs mere i Lise Sønnichsen 2019 antologi – fx </a:t>
            </a:r>
          </a:p>
          <a:p>
            <a:r>
              <a:rPr lang="da-DK" sz="1400" dirty="0"/>
              <a:t>kapitlet skrevet af Kim Jerg og Kaare Werner Nielsen  </a:t>
            </a:r>
          </a:p>
        </p:txBody>
      </p:sp>
      <p:pic>
        <p:nvPicPr>
          <p:cNvPr id="9" name="Billede 8">
            <a:extLst>
              <a:ext uri="{FF2B5EF4-FFF2-40B4-BE49-F238E27FC236}">
                <a16:creationId xmlns:a16="http://schemas.microsoft.com/office/drawing/2014/main" id="{C4C04EE0-E371-499D-B6B6-6184B0C2EF99}"/>
              </a:ext>
            </a:extLst>
          </p:cNvPr>
          <p:cNvPicPr>
            <a:picLocks noChangeAspect="1"/>
          </p:cNvPicPr>
          <p:nvPr/>
        </p:nvPicPr>
        <p:blipFill>
          <a:blip r:embed="rId7"/>
          <a:stretch>
            <a:fillRect/>
          </a:stretch>
        </p:blipFill>
        <p:spPr>
          <a:xfrm>
            <a:off x="5205147" y="4670677"/>
            <a:ext cx="2260034" cy="1613099"/>
          </a:xfrm>
          <a:prstGeom prst="rect">
            <a:avLst/>
          </a:prstGeom>
        </p:spPr>
      </p:pic>
      <p:sp>
        <p:nvSpPr>
          <p:cNvPr id="10" name="Tekstfelt 9">
            <a:extLst>
              <a:ext uri="{FF2B5EF4-FFF2-40B4-BE49-F238E27FC236}">
                <a16:creationId xmlns:a16="http://schemas.microsoft.com/office/drawing/2014/main" id="{5BAEF17B-F8D5-484D-93C7-2F76E551487A}"/>
              </a:ext>
            </a:extLst>
          </p:cNvPr>
          <p:cNvSpPr txBox="1"/>
          <p:nvPr/>
        </p:nvSpPr>
        <p:spPr>
          <a:xfrm>
            <a:off x="1190322" y="5748070"/>
            <a:ext cx="4628905" cy="430887"/>
          </a:xfrm>
          <a:prstGeom prst="rect">
            <a:avLst/>
          </a:prstGeom>
          <a:noFill/>
        </p:spPr>
        <p:txBody>
          <a:bodyPr wrap="square" lIns="0" tIns="0" rIns="0" bIns="0" rtlCol="0">
            <a:spAutoFit/>
          </a:bodyPr>
          <a:lstStyle/>
          <a:p>
            <a:r>
              <a:rPr lang="da-DK" sz="1400" dirty="0"/>
              <a:t>Læs ITERS-R; Her præsenteres temaer vedrørende </a:t>
            </a:r>
          </a:p>
          <a:p>
            <a:r>
              <a:rPr lang="da-DK" sz="1400" dirty="0"/>
              <a:t>støtte af børns udvikling – som fx leg og relationer </a:t>
            </a:r>
          </a:p>
        </p:txBody>
      </p:sp>
      <p:sp>
        <p:nvSpPr>
          <p:cNvPr id="11" name="Pladsholder til tekst 2">
            <a:extLst>
              <a:ext uri="{FF2B5EF4-FFF2-40B4-BE49-F238E27FC236}">
                <a16:creationId xmlns:a16="http://schemas.microsoft.com/office/drawing/2014/main" id="{E05EDB19-5CC0-4EA3-9354-616CFB8882BE}"/>
              </a:ext>
            </a:extLst>
          </p:cNvPr>
          <p:cNvSpPr txBox="1">
            <a:spLocks/>
          </p:cNvSpPr>
          <p:nvPr/>
        </p:nvSpPr>
        <p:spPr>
          <a:xfrm>
            <a:off x="647564" y="6247883"/>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lgn="ctr"/>
            <a:endParaRPr lang="da-DK" sz="900" dirty="0"/>
          </a:p>
          <a:p>
            <a:pPr algn="ctr"/>
            <a:r>
              <a:rPr lang="da-DK" sz="900" dirty="0"/>
              <a:t>Forskningsprogram Skole og undervisning  //  </a:t>
            </a:r>
            <a:r>
              <a:rPr lang="da-DK" sz="900" dirty="0">
                <a:solidFill>
                  <a:schemeClr val="bg1"/>
                </a:solidFill>
                <a:hlinkClick r:id="rId8"/>
              </a:rPr>
              <a:t>https://www.ucsyd.dk/forskning/forskning</a:t>
            </a:r>
            <a:r>
              <a:rPr lang="da-DK" sz="900" dirty="0">
                <a:solidFill>
                  <a:schemeClr val="bg1"/>
                </a:solidFill>
              </a:rPr>
              <a:t> </a:t>
            </a:r>
          </a:p>
          <a:p>
            <a:r>
              <a:rPr lang="da-DK" sz="900" dirty="0">
                <a:solidFill>
                  <a:schemeClr val="bg1"/>
                </a:solidFill>
              </a:rPr>
              <a:t> </a:t>
            </a:r>
          </a:p>
        </p:txBody>
      </p:sp>
      <p:pic>
        <p:nvPicPr>
          <p:cNvPr id="7" name="Billede 6">
            <a:extLst>
              <a:ext uri="{FF2B5EF4-FFF2-40B4-BE49-F238E27FC236}">
                <a16:creationId xmlns:a16="http://schemas.microsoft.com/office/drawing/2014/main" id="{A5E74AE7-C0F0-4490-B3D0-A0EE5F55A2B1}"/>
              </a:ext>
            </a:extLst>
          </p:cNvPr>
          <p:cNvPicPr>
            <a:picLocks noChangeAspect="1"/>
          </p:cNvPicPr>
          <p:nvPr/>
        </p:nvPicPr>
        <p:blipFill>
          <a:blip r:embed="rId9"/>
          <a:stretch>
            <a:fillRect/>
          </a:stretch>
        </p:blipFill>
        <p:spPr>
          <a:xfrm>
            <a:off x="2684900" y="2896926"/>
            <a:ext cx="1639750" cy="2458634"/>
          </a:xfrm>
          <a:prstGeom prst="rect">
            <a:avLst/>
          </a:prstGeom>
        </p:spPr>
      </p:pic>
      <p:sp>
        <p:nvSpPr>
          <p:cNvPr id="12" name="Tekstfelt 11">
            <a:extLst>
              <a:ext uri="{FF2B5EF4-FFF2-40B4-BE49-F238E27FC236}">
                <a16:creationId xmlns:a16="http://schemas.microsoft.com/office/drawing/2014/main" id="{94D68CAF-DE99-4CE0-87D0-73533541C155}"/>
              </a:ext>
            </a:extLst>
          </p:cNvPr>
          <p:cNvSpPr txBox="1"/>
          <p:nvPr/>
        </p:nvSpPr>
        <p:spPr>
          <a:xfrm>
            <a:off x="4427984" y="2894016"/>
            <a:ext cx="5472607" cy="215444"/>
          </a:xfrm>
          <a:prstGeom prst="rect">
            <a:avLst/>
          </a:prstGeom>
          <a:noFill/>
        </p:spPr>
        <p:txBody>
          <a:bodyPr wrap="square" lIns="0" tIns="0" rIns="0" bIns="0" rtlCol="0">
            <a:spAutoFit/>
          </a:bodyPr>
          <a:lstStyle/>
          <a:p>
            <a:r>
              <a:rPr lang="da-DK" sz="1400" dirty="0"/>
              <a:t>Læs i denne vigtige 2021 udgivelse om legens grundlag </a:t>
            </a:r>
          </a:p>
        </p:txBody>
      </p:sp>
      <p:pic>
        <p:nvPicPr>
          <p:cNvPr id="14" name="Lyd 13">
            <a:hlinkClick r:id="" action="ppaction://media"/>
            <a:extLst>
              <a:ext uri="{FF2B5EF4-FFF2-40B4-BE49-F238E27FC236}">
                <a16:creationId xmlns:a16="http://schemas.microsoft.com/office/drawing/2014/main" id="{356D2007-8081-40F5-ACCE-21C10258F48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49807" y="5796414"/>
            <a:ext cx="487362" cy="487362"/>
          </a:xfrm>
          <a:prstGeom prst="rect">
            <a:avLst/>
          </a:prstGeom>
        </p:spPr>
      </p:pic>
      <p:pic>
        <p:nvPicPr>
          <p:cNvPr id="13" name="Billede 12">
            <a:extLst>
              <a:ext uri="{FF2B5EF4-FFF2-40B4-BE49-F238E27FC236}">
                <a16:creationId xmlns:a16="http://schemas.microsoft.com/office/drawing/2014/main" id="{46A3FEB1-C1A6-47D0-8A50-42CD0A91B68E}"/>
              </a:ext>
            </a:extLst>
          </p:cNvPr>
          <p:cNvPicPr>
            <a:picLocks noChangeAspect="1"/>
          </p:cNvPicPr>
          <p:nvPr/>
        </p:nvPicPr>
        <p:blipFill>
          <a:blip r:embed="rId11"/>
          <a:stretch>
            <a:fillRect/>
          </a:stretch>
        </p:blipFill>
        <p:spPr>
          <a:xfrm>
            <a:off x="7018047" y="251818"/>
            <a:ext cx="1910053" cy="1111890"/>
          </a:xfrm>
          <a:prstGeom prst="rect">
            <a:avLst/>
          </a:prstGeom>
        </p:spPr>
      </p:pic>
    </p:spTree>
    <p:extLst>
      <p:ext uri="{BB962C8B-B14F-4D97-AF65-F5344CB8AC3E}">
        <p14:creationId xmlns:p14="http://schemas.microsoft.com/office/powerpoint/2010/main" val="2587037465"/>
      </p:ext>
    </p:extLst>
  </p:cSld>
  <p:clrMapOvr>
    <a:masterClrMapping/>
  </p:clrMapOvr>
  <mc:AlternateContent xmlns:mc="http://schemas.openxmlformats.org/markup-compatibility/2006" xmlns:p14="http://schemas.microsoft.com/office/powerpoint/2010/main">
    <mc:Choice Requires="p14">
      <p:transition spd="slow" p14:dur="2000" advTm="107205"/>
    </mc:Choice>
    <mc:Fallback xmlns="">
      <p:transition spd="slow" advTm="107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l="5844" r="5844"/>
          <a:stretch>
            <a:fillRect/>
          </a:stretch>
        </p:blipFill>
        <p:spPr>
          <a:xfrm>
            <a:off x="0" y="0"/>
            <a:ext cx="9144000" cy="6862665"/>
          </a:xfrm>
        </p:spPr>
      </p:pic>
      <p:sp>
        <p:nvSpPr>
          <p:cNvPr id="5" name="Pladsholder til tekst 4"/>
          <p:cNvSpPr>
            <a:spLocks noGrp="1"/>
          </p:cNvSpPr>
          <p:nvPr>
            <p:ph type="body" sz="quarter" idx="18"/>
          </p:nvPr>
        </p:nvSpPr>
        <p:spPr>
          <a:xfrm>
            <a:off x="3429791" y="490644"/>
            <a:ext cx="3826800" cy="5040000"/>
          </a:xfrm>
        </p:spPr>
        <p:txBody>
          <a:bodyPr/>
          <a:lstStyle/>
          <a:p>
            <a:endParaRPr lang="da-DK" dirty="0"/>
          </a:p>
        </p:txBody>
      </p:sp>
      <p:pic>
        <p:nvPicPr>
          <p:cNvPr id="4" name="Billed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295" y="138645"/>
            <a:ext cx="1896120" cy="1255872"/>
          </a:xfrm>
          <a:prstGeom prst="rect">
            <a:avLst/>
          </a:prstGeom>
        </p:spPr>
      </p:pic>
      <p:sp>
        <p:nvSpPr>
          <p:cNvPr id="8" name="Pladsholder til tekst 2"/>
          <p:cNvSpPr txBox="1">
            <a:spLocks/>
          </p:cNvSpPr>
          <p:nvPr/>
        </p:nvSpPr>
        <p:spPr>
          <a:xfrm>
            <a:off x="524041" y="6021288"/>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buNone/>
            </a:pPr>
            <a:r>
              <a:rPr lang="da-DK" sz="900" dirty="0">
                <a:solidFill>
                  <a:schemeClr val="bg1"/>
                </a:solidFill>
              </a:rPr>
              <a:t> </a:t>
            </a:r>
          </a:p>
        </p:txBody>
      </p:sp>
      <p:sp>
        <p:nvSpPr>
          <p:cNvPr id="16" name="Rektangel 15"/>
          <p:cNvSpPr/>
          <p:nvPr/>
        </p:nvSpPr>
        <p:spPr>
          <a:xfrm>
            <a:off x="416175" y="996655"/>
            <a:ext cx="4268457" cy="5370701"/>
          </a:xfrm>
          <a:prstGeom prst="rect">
            <a:avLst/>
          </a:prstGeom>
        </p:spPr>
        <p:txBody>
          <a:bodyPr wrap="square" anchor="t">
            <a:spAutoFit/>
          </a:bodyPr>
          <a:lstStyle/>
          <a:p>
            <a:r>
              <a:rPr lang="da-DK" sz="1200" b="1" dirty="0">
                <a:solidFill>
                  <a:schemeClr val="bg1"/>
                </a:solidFill>
              </a:rPr>
              <a:t>Lisbet Baad Pedersen</a:t>
            </a:r>
          </a:p>
          <a:p>
            <a:r>
              <a:rPr lang="da-DK" sz="1000" dirty="0">
                <a:solidFill>
                  <a:schemeClr val="bg1"/>
                </a:solidFill>
              </a:rPr>
              <a:t>Adjunkt, Cand.  Mag. Pæd.</a:t>
            </a:r>
          </a:p>
          <a:p>
            <a:endParaRPr lang="da-DK" sz="1000" dirty="0">
              <a:solidFill>
                <a:schemeClr val="bg1"/>
              </a:solidFill>
            </a:endParaRPr>
          </a:p>
          <a:p>
            <a:r>
              <a:rPr lang="da-DK" sz="1000" dirty="0">
                <a:solidFill>
                  <a:schemeClr val="bg1"/>
                </a:solidFill>
              </a:rPr>
              <a:t>Efter- og videreuddannelse</a:t>
            </a:r>
          </a:p>
          <a:p>
            <a:endParaRPr lang="da-DK" sz="1000" dirty="0">
              <a:solidFill>
                <a:schemeClr val="bg1"/>
              </a:solidFill>
            </a:endParaRPr>
          </a:p>
          <a:p>
            <a:r>
              <a:rPr lang="da-DK" sz="1200" b="1" dirty="0">
                <a:solidFill>
                  <a:schemeClr val="bg1"/>
                </a:solidFill>
              </a:rPr>
              <a:t>Lærke N Pallesen</a:t>
            </a:r>
          </a:p>
          <a:p>
            <a:r>
              <a:rPr lang="da-DK" sz="1000" dirty="0">
                <a:solidFill>
                  <a:schemeClr val="bg1"/>
                </a:solidFill>
              </a:rPr>
              <a:t>Adjunkt, Cand. Pæd. Soc.</a:t>
            </a:r>
            <a:br>
              <a:rPr lang="da-DK" sz="1000" dirty="0">
                <a:solidFill>
                  <a:schemeClr val="bg1"/>
                </a:solidFill>
              </a:rPr>
            </a:br>
            <a:endParaRPr lang="da-DK" sz="1000" dirty="0">
              <a:solidFill>
                <a:schemeClr val="bg1"/>
              </a:solidFill>
            </a:endParaRPr>
          </a:p>
          <a:p>
            <a:r>
              <a:rPr lang="da-DK" sz="1200" b="1" dirty="0">
                <a:solidFill>
                  <a:schemeClr val="bg1"/>
                </a:solidFill>
              </a:rPr>
              <a:t>Tim Jørgen Larsen</a:t>
            </a:r>
          </a:p>
          <a:p>
            <a:r>
              <a:rPr lang="da-DK" sz="1000" dirty="0">
                <a:solidFill>
                  <a:schemeClr val="bg1"/>
                </a:solidFill>
              </a:rPr>
              <a:t>Adjunkt, Cand. Pæd. Pædagogisk Filosofi</a:t>
            </a:r>
          </a:p>
          <a:p>
            <a:endParaRPr lang="da-DK" sz="1000" dirty="0">
              <a:solidFill>
                <a:schemeClr val="bg1"/>
              </a:solidFill>
            </a:endParaRPr>
          </a:p>
          <a:p>
            <a:r>
              <a:rPr lang="da-DK" sz="1000" dirty="0">
                <a:solidFill>
                  <a:schemeClr val="bg1"/>
                </a:solidFill>
              </a:rPr>
              <a:t>… begge:</a:t>
            </a:r>
          </a:p>
          <a:p>
            <a:endParaRPr lang="da-DK" sz="800" dirty="0">
              <a:solidFill>
                <a:schemeClr val="bg1"/>
              </a:solidFill>
            </a:endParaRPr>
          </a:p>
          <a:p>
            <a:r>
              <a:rPr lang="da-DK" sz="1000" dirty="0">
                <a:solidFill>
                  <a:schemeClr val="bg1"/>
                </a:solidFill>
              </a:rPr>
              <a:t>Pædagoguddannelsen &amp;</a:t>
            </a:r>
          </a:p>
          <a:p>
            <a:r>
              <a:rPr lang="da-DK" sz="1000" dirty="0">
                <a:solidFill>
                  <a:schemeClr val="bg1"/>
                </a:solidFill>
              </a:rPr>
              <a:t>Pædagogisk Assistent Uddannelse</a:t>
            </a:r>
          </a:p>
          <a:p>
            <a:endParaRPr lang="da-DK" sz="1000" dirty="0">
              <a:solidFill>
                <a:schemeClr val="bg1"/>
              </a:solidFill>
            </a:endParaRPr>
          </a:p>
          <a:p>
            <a:endParaRPr lang="da-DK" sz="1000" dirty="0">
              <a:solidFill>
                <a:schemeClr val="bg1"/>
              </a:solidFill>
            </a:endParaRPr>
          </a:p>
          <a:p>
            <a:r>
              <a:rPr lang="da-DK" sz="1200" b="1" dirty="0">
                <a:solidFill>
                  <a:schemeClr val="bg1"/>
                </a:solidFill>
              </a:rPr>
              <a:t>Kim Jerg</a:t>
            </a:r>
            <a:endParaRPr lang="da-DK" sz="1200" dirty="0">
              <a:solidFill>
                <a:schemeClr val="bg1"/>
              </a:solidFill>
            </a:endParaRPr>
          </a:p>
          <a:p>
            <a:r>
              <a:rPr lang="da-DK" sz="1000" dirty="0">
                <a:solidFill>
                  <a:schemeClr val="bg1"/>
                </a:solidFill>
              </a:rPr>
              <a:t>Lektor</a:t>
            </a:r>
          </a:p>
          <a:p>
            <a:endParaRPr lang="da-DK" sz="1000" dirty="0">
              <a:solidFill>
                <a:schemeClr val="bg1"/>
              </a:solidFill>
            </a:endParaRPr>
          </a:p>
          <a:p>
            <a:r>
              <a:rPr lang="da-DK" sz="1200" b="1" dirty="0">
                <a:solidFill>
                  <a:schemeClr val="bg1"/>
                </a:solidFill>
              </a:rPr>
              <a:t>Lasse Stenmann Jørgensen</a:t>
            </a:r>
          </a:p>
          <a:p>
            <a:r>
              <a:rPr lang="da-DK" sz="1000" dirty="0">
                <a:solidFill>
                  <a:schemeClr val="bg1"/>
                </a:solidFill>
              </a:rPr>
              <a:t>Lektor </a:t>
            </a:r>
          </a:p>
          <a:p>
            <a:endParaRPr lang="da-DK" sz="1000" dirty="0">
              <a:solidFill>
                <a:schemeClr val="bg1"/>
              </a:solidFill>
            </a:endParaRPr>
          </a:p>
          <a:p>
            <a:r>
              <a:rPr lang="da-DK" sz="1200" b="1" dirty="0">
                <a:solidFill>
                  <a:schemeClr val="bg1"/>
                </a:solidFill>
              </a:rPr>
              <a:t>Kaare Werner Nielsen</a:t>
            </a:r>
          </a:p>
          <a:p>
            <a:r>
              <a:rPr lang="da-DK" sz="1000" dirty="0">
                <a:solidFill>
                  <a:schemeClr val="bg1"/>
                </a:solidFill>
              </a:rPr>
              <a:t>Lektor</a:t>
            </a:r>
          </a:p>
          <a:p>
            <a:endParaRPr lang="da-DK" sz="1000" dirty="0">
              <a:solidFill>
                <a:schemeClr val="bg1"/>
              </a:solidFill>
            </a:endParaRPr>
          </a:p>
          <a:p>
            <a:r>
              <a:rPr lang="da-DK" sz="1000" dirty="0">
                <a:solidFill>
                  <a:schemeClr val="bg1"/>
                </a:solidFill>
              </a:rPr>
              <a:t>…. alle tre:  </a:t>
            </a:r>
          </a:p>
          <a:p>
            <a:endParaRPr lang="da-DK" sz="800" dirty="0">
              <a:solidFill>
                <a:schemeClr val="bg1"/>
              </a:solidFill>
            </a:endParaRPr>
          </a:p>
          <a:p>
            <a:r>
              <a:rPr lang="da-DK" sz="1000" dirty="0">
                <a:solidFill>
                  <a:schemeClr val="bg1"/>
                </a:solidFill>
              </a:rPr>
              <a:t>Institut for pædagoguddannelse</a:t>
            </a:r>
          </a:p>
          <a:p>
            <a:endParaRPr lang="da-DK" dirty="0">
              <a:solidFill>
                <a:schemeClr val="bg1"/>
              </a:solidFill>
            </a:endParaRPr>
          </a:p>
          <a:p>
            <a:endParaRPr lang="da-DK" dirty="0">
              <a:solidFill>
                <a:schemeClr val="bg1"/>
              </a:solidFill>
            </a:endParaRPr>
          </a:p>
          <a:p>
            <a:pPr lvl="0" eaLnBrk="0" fontAlgn="base" hangingPunct="0">
              <a:spcBef>
                <a:spcPct val="0"/>
              </a:spcBef>
              <a:spcAft>
                <a:spcPct val="0"/>
              </a:spcAft>
            </a:pPr>
            <a:r>
              <a:rPr lang="da-DK" altLang="da-DK" sz="900" dirty="0">
                <a:solidFill>
                  <a:schemeClr val="bg1"/>
                </a:solidFill>
                <a:latin typeface="Arial" pitchFamily="34" charset="0"/>
                <a:ea typeface="Calibri" pitchFamily="34" charset="0"/>
                <a:cs typeface="Arial" pitchFamily="34" charset="0"/>
              </a:rPr>
              <a:t>  </a:t>
            </a:r>
          </a:p>
        </p:txBody>
      </p:sp>
      <p:pic>
        <p:nvPicPr>
          <p:cNvPr id="2" name="Billede 1">
            <a:extLst>
              <a:ext uri="{FF2B5EF4-FFF2-40B4-BE49-F238E27FC236}">
                <a16:creationId xmlns:a16="http://schemas.microsoft.com/office/drawing/2014/main" id="{FDF6199F-AC5E-444D-925D-3558E70EDAD2}"/>
              </a:ext>
            </a:extLst>
          </p:cNvPr>
          <p:cNvPicPr>
            <a:picLocks noChangeAspect="1"/>
          </p:cNvPicPr>
          <p:nvPr/>
        </p:nvPicPr>
        <p:blipFill>
          <a:blip r:embed="rId8"/>
          <a:stretch>
            <a:fillRect/>
          </a:stretch>
        </p:blipFill>
        <p:spPr>
          <a:xfrm>
            <a:off x="7333248" y="636990"/>
            <a:ext cx="1664724" cy="1097720"/>
          </a:xfrm>
          <a:prstGeom prst="rect">
            <a:avLst/>
          </a:prstGeom>
        </p:spPr>
      </p:pic>
      <p:pic>
        <p:nvPicPr>
          <p:cNvPr id="3" name="Billede 2">
            <a:extLst>
              <a:ext uri="{FF2B5EF4-FFF2-40B4-BE49-F238E27FC236}">
                <a16:creationId xmlns:a16="http://schemas.microsoft.com/office/drawing/2014/main" id="{CF89B954-53CE-47C5-8593-858C586BEA9E}"/>
              </a:ext>
            </a:extLst>
          </p:cNvPr>
          <p:cNvPicPr>
            <a:picLocks noChangeAspect="1"/>
          </p:cNvPicPr>
          <p:nvPr/>
        </p:nvPicPr>
        <p:blipFill>
          <a:blip r:embed="rId9"/>
          <a:stretch>
            <a:fillRect/>
          </a:stretch>
        </p:blipFill>
        <p:spPr>
          <a:xfrm>
            <a:off x="4417788" y="1484784"/>
            <a:ext cx="1664352" cy="1097375"/>
          </a:xfrm>
          <a:prstGeom prst="rect">
            <a:avLst/>
          </a:prstGeom>
        </p:spPr>
      </p:pic>
      <p:pic>
        <p:nvPicPr>
          <p:cNvPr id="7" name="Billede 6">
            <a:extLst>
              <a:ext uri="{FF2B5EF4-FFF2-40B4-BE49-F238E27FC236}">
                <a16:creationId xmlns:a16="http://schemas.microsoft.com/office/drawing/2014/main" id="{CF817D98-747B-47BA-A584-14BF3246B8EC}"/>
              </a:ext>
            </a:extLst>
          </p:cNvPr>
          <p:cNvPicPr>
            <a:picLocks noChangeAspect="1"/>
          </p:cNvPicPr>
          <p:nvPr/>
        </p:nvPicPr>
        <p:blipFill>
          <a:blip r:embed="rId9"/>
          <a:stretch>
            <a:fillRect/>
          </a:stretch>
        </p:blipFill>
        <p:spPr>
          <a:xfrm>
            <a:off x="7473682" y="2038909"/>
            <a:ext cx="1664352" cy="1097375"/>
          </a:xfrm>
          <a:prstGeom prst="rect">
            <a:avLst/>
          </a:prstGeom>
        </p:spPr>
      </p:pic>
      <p:pic>
        <p:nvPicPr>
          <p:cNvPr id="9" name="Billede 8">
            <a:extLst>
              <a:ext uri="{FF2B5EF4-FFF2-40B4-BE49-F238E27FC236}">
                <a16:creationId xmlns:a16="http://schemas.microsoft.com/office/drawing/2014/main" id="{C0ED23B4-D57B-45D9-ADEB-AD34787AAD2D}"/>
              </a:ext>
            </a:extLst>
          </p:cNvPr>
          <p:cNvPicPr>
            <a:picLocks noChangeAspect="1"/>
          </p:cNvPicPr>
          <p:nvPr/>
        </p:nvPicPr>
        <p:blipFill>
          <a:blip r:embed="rId9"/>
          <a:stretch>
            <a:fillRect/>
          </a:stretch>
        </p:blipFill>
        <p:spPr>
          <a:xfrm>
            <a:off x="7256591" y="3365582"/>
            <a:ext cx="1664352" cy="1097375"/>
          </a:xfrm>
          <a:prstGeom prst="rect">
            <a:avLst/>
          </a:prstGeom>
        </p:spPr>
      </p:pic>
      <p:pic>
        <p:nvPicPr>
          <p:cNvPr id="10" name="Billede 9">
            <a:extLst>
              <a:ext uri="{FF2B5EF4-FFF2-40B4-BE49-F238E27FC236}">
                <a16:creationId xmlns:a16="http://schemas.microsoft.com/office/drawing/2014/main" id="{8B76204B-22F4-487B-8351-ED167E375283}"/>
              </a:ext>
            </a:extLst>
          </p:cNvPr>
          <p:cNvPicPr>
            <a:picLocks noChangeAspect="1"/>
          </p:cNvPicPr>
          <p:nvPr/>
        </p:nvPicPr>
        <p:blipFill>
          <a:blip r:embed="rId10"/>
          <a:stretch>
            <a:fillRect/>
          </a:stretch>
        </p:blipFill>
        <p:spPr>
          <a:xfrm>
            <a:off x="7473682" y="4770591"/>
            <a:ext cx="1664352" cy="1103472"/>
          </a:xfrm>
          <a:prstGeom prst="rect">
            <a:avLst/>
          </a:prstGeom>
        </p:spPr>
      </p:pic>
      <p:sp>
        <p:nvSpPr>
          <p:cNvPr id="12" name="Pladsholder til tekst 2">
            <a:extLst>
              <a:ext uri="{FF2B5EF4-FFF2-40B4-BE49-F238E27FC236}">
                <a16:creationId xmlns:a16="http://schemas.microsoft.com/office/drawing/2014/main" id="{D0EEC674-1BFC-4FC9-A602-832F1427CB57}"/>
              </a:ext>
            </a:extLst>
          </p:cNvPr>
          <p:cNvSpPr txBox="1">
            <a:spLocks/>
          </p:cNvSpPr>
          <p:nvPr/>
        </p:nvSpPr>
        <p:spPr>
          <a:xfrm>
            <a:off x="676441" y="6173688"/>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lgn="ctr"/>
            <a:r>
              <a:rPr lang="da-DK" sz="900" dirty="0">
                <a:solidFill>
                  <a:schemeClr val="bg1"/>
                </a:solidFill>
              </a:rPr>
              <a:t>Forskningsprogram Skole og undervisning  //  </a:t>
            </a:r>
            <a:r>
              <a:rPr lang="da-DK" sz="900" dirty="0">
                <a:solidFill>
                  <a:schemeClr val="bg1"/>
                </a:solidFill>
                <a:hlinkClick r:id="rId11"/>
              </a:rPr>
              <a:t>https://www.ucsyd.dk/forskning/forskning</a:t>
            </a:r>
            <a:r>
              <a:rPr lang="da-DK" sz="900" dirty="0">
                <a:solidFill>
                  <a:schemeClr val="bg1"/>
                </a:solidFill>
              </a:rPr>
              <a:t> </a:t>
            </a:r>
          </a:p>
          <a:p>
            <a:r>
              <a:rPr lang="da-DK" sz="900" dirty="0">
                <a:solidFill>
                  <a:schemeClr val="bg1"/>
                </a:solidFill>
              </a:rPr>
              <a:t> </a:t>
            </a:r>
          </a:p>
        </p:txBody>
      </p:sp>
      <p:pic>
        <p:nvPicPr>
          <p:cNvPr id="14" name="Lyd 13">
            <a:hlinkClick r:id="" action="ppaction://media"/>
            <a:extLst>
              <a:ext uri="{FF2B5EF4-FFF2-40B4-BE49-F238E27FC236}">
                <a16:creationId xmlns:a16="http://schemas.microsoft.com/office/drawing/2014/main" id="{0F3FE525-6886-4620-B59D-279DBAE764F3}"/>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942617" y="5791124"/>
            <a:ext cx="487362" cy="487362"/>
          </a:xfrm>
          <a:prstGeom prst="rect">
            <a:avLst/>
          </a:prstGeom>
        </p:spPr>
      </p:pic>
    </p:spTree>
    <p:custDataLst>
      <p:tags r:id="rId1"/>
    </p:custDataLst>
    <p:extLst>
      <p:ext uri="{BB962C8B-B14F-4D97-AF65-F5344CB8AC3E}">
        <p14:creationId xmlns:p14="http://schemas.microsoft.com/office/powerpoint/2010/main" val="2329492672"/>
      </p:ext>
    </p:extLst>
  </p:cSld>
  <p:clrMapOvr>
    <a:masterClrMapping/>
  </p:clrMapOvr>
  <mc:AlternateContent xmlns:mc="http://schemas.openxmlformats.org/markup-compatibility/2006" xmlns:p14="http://schemas.microsoft.com/office/powerpoint/2010/main">
    <mc:Choice Requires="p14">
      <p:transition spd="slow" p14:dur="2000" advTm="72059"/>
    </mc:Choice>
    <mc:Fallback xmlns="">
      <p:transition spd="slow" advTm="72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5396" y="908720"/>
            <a:ext cx="8319478" cy="574155"/>
          </a:xfrm>
        </p:spPr>
        <p:txBody>
          <a:bodyPr/>
          <a:lstStyle/>
          <a:p>
            <a:r>
              <a:rPr lang="da-DK" sz="3200" dirty="0"/>
              <a:t> </a:t>
            </a:r>
          </a:p>
        </p:txBody>
      </p:sp>
      <p:sp>
        <p:nvSpPr>
          <p:cNvPr id="5" name="Pladsholder til slidenummer 4"/>
          <p:cNvSpPr>
            <a:spLocks noGrp="1"/>
          </p:cNvSpPr>
          <p:nvPr>
            <p:ph type="sldNum" sz="quarter" idx="16"/>
          </p:nvPr>
        </p:nvSpPr>
        <p:spPr/>
        <p:txBody>
          <a:bodyPr/>
          <a:lstStyle/>
          <a:p>
            <a:fld id="{5BA07366-CB75-4AA8-9E5B-928B849F427C}" type="slidenum">
              <a:rPr lang="da-DK"/>
              <a:pPr/>
              <a:t>3</a:t>
            </a:fld>
            <a:endParaRPr lang="da-DK" dirty="0"/>
          </a:p>
        </p:txBody>
      </p:sp>
      <p:sp>
        <p:nvSpPr>
          <p:cNvPr id="6" name="Pladsholder til tekst 2"/>
          <p:cNvSpPr txBox="1">
            <a:spLocks/>
          </p:cNvSpPr>
          <p:nvPr/>
        </p:nvSpPr>
        <p:spPr>
          <a:xfrm>
            <a:off x="284970" y="6093296"/>
            <a:ext cx="6087230"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r>
              <a:rPr lang="da-DK" dirty="0"/>
              <a:t>Nationalt </a:t>
            </a:r>
          </a:p>
        </p:txBody>
      </p:sp>
      <p:sp>
        <p:nvSpPr>
          <p:cNvPr id="8" name="Pladsholder til tekst 2">
            <a:extLst>
              <a:ext uri="{FF2B5EF4-FFF2-40B4-BE49-F238E27FC236}">
                <a16:creationId xmlns:a16="http://schemas.microsoft.com/office/drawing/2014/main" id="{8E4CAFF8-FCDC-4F75-8DEE-90E4542D8E2C}"/>
              </a:ext>
            </a:extLst>
          </p:cNvPr>
          <p:cNvSpPr txBox="1">
            <a:spLocks/>
          </p:cNvSpPr>
          <p:nvPr/>
        </p:nvSpPr>
        <p:spPr>
          <a:xfrm>
            <a:off x="524041" y="6021288"/>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buNone/>
            </a:pPr>
            <a:r>
              <a:rPr lang="da-DK" sz="900" dirty="0">
                <a:solidFill>
                  <a:schemeClr val="bg1"/>
                </a:solidFill>
              </a:rPr>
              <a:t> </a:t>
            </a:r>
          </a:p>
        </p:txBody>
      </p:sp>
      <p:pic>
        <p:nvPicPr>
          <p:cNvPr id="9" name="Pladsholder til billede 56">
            <a:extLst>
              <a:ext uri="{FF2B5EF4-FFF2-40B4-BE49-F238E27FC236}">
                <a16:creationId xmlns:a16="http://schemas.microsoft.com/office/drawing/2014/main" id="{1B06E7A0-E32D-42BF-980C-3B6E08254C5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7000"/>
                    </a14:imgEffect>
                    <a14:imgEffect>
                      <a14:brightnessContrast contrast="3000"/>
                    </a14:imgEffect>
                  </a14:imgLayer>
                </a14:imgProps>
              </a:ext>
              <a:ext uri="{28A0092B-C50C-407E-A947-70E740481C1C}">
                <a14:useLocalDpi xmlns:a14="http://schemas.microsoft.com/office/drawing/2010/main" val="0"/>
              </a:ext>
            </a:extLst>
          </a:blip>
          <a:srcRect l="21002" r="21002"/>
          <a:stretch>
            <a:fillRect/>
          </a:stretch>
        </p:blipFill>
        <p:spPr>
          <a:xfrm>
            <a:off x="5113328" y="3616600"/>
            <a:ext cx="2796076" cy="1698311"/>
          </a:xfrm>
          <a:prstGeom prst="rect">
            <a:avLst/>
          </a:prstGeom>
        </p:spPr>
      </p:pic>
      <p:pic>
        <p:nvPicPr>
          <p:cNvPr id="4" name="Billede 3">
            <a:extLst>
              <a:ext uri="{FF2B5EF4-FFF2-40B4-BE49-F238E27FC236}">
                <a16:creationId xmlns:a16="http://schemas.microsoft.com/office/drawing/2014/main" id="{FB572DD2-9968-400D-A4E4-ECA4B2DC107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9000"/>
                    </a14:imgEffect>
                    <a14:imgEffect>
                      <a14:brightnessContrast contrast="31000"/>
                    </a14:imgEffect>
                  </a14:imgLayer>
                </a14:imgProps>
              </a:ext>
            </a:extLst>
          </a:blip>
          <a:stretch>
            <a:fillRect/>
          </a:stretch>
        </p:blipFill>
        <p:spPr>
          <a:xfrm>
            <a:off x="1171050" y="627459"/>
            <a:ext cx="3035147" cy="1834806"/>
          </a:xfrm>
          <a:prstGeom prst="rect">
            <a:avLst/>
          </a:prstGeom>
        </p:spPr>
      </p:pic>
      <p:pic>
        <p:nvPicPr>
          <p:cNvPr id="10" name="Billede 9">
            <a:extLst>
              <a:ext uri="{FF2B5EF4-FFF2-40B4-BE49-F238E27FC236}">
                <a16:creationId xmlns:a16="http://schemas.microsoft.com/office/drawing/2014/main" id="{55A541BB-C409-454B-AC86-0EA254128EC1}"/>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32000"/>
                    </a14:imgEffect>
                    <a14:imgEffect>
                      <a14:brightnessContrast contrast="31000"/>
                    </a14:imgEffect>
                  </a14:imgLayer>
                </a14:imgProps>
              </a:ext>
            </a:extLst>
          </a:blip>
          <a:stretch>
            <a:fillRect/>
          </a:stretch>
        </p:blipFill>
        <p:spPr>
          <a:xfrm>
            <a:off x="3943217" y="2265104"/>
            <a:ext cx="1420491" cy="1450974"/>
          </a:xfrm>
          <a:prstGeom prst="rect">
            <a:avLst/>
          </a:prstGeom>
        </p:spPr>
      </p:pic>
      <p:sp>
        <p:nvSpPr>
          <p:cNvPr id="11" name="Pladsholder til tekst 2">
            <a:extLst>
              <a:ext uri="{FF2B5EF4-FFF2-40B4-BE49-F238E27FC236}">
                <a16:creationId xmlns:a16="http://schemas.microsoft.com/office/drawing/2014/main" id="{9B80665E-A4FA-4398-95D0-6CCA78C0D73D}"/>
              </a:ext>
            </a:extLst>
          </p:cNvPr>
          <p:cNvSpPr txBox="1">
            <a:spLocks/>
          </p:cNvSpPr>
          <p:nvPr/>
        </p:nvSpPr>
        <p:spPr>
          <a:xfrm>
            <a:off x="676441" y="6173688"/>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lgn="ctr"/>
            <a:r>
              <a:rPr lang="da-DK" sz="900" dirty="0">
                <a:solidFill>
                  <a:schemeClr val="bg1"/>
                </a:solidFill>
              </a:rPr>
              <a:t>Forskningsprogram Skole og undervisning  //  </a:t>
            </a:r>
            <a:r>
              <a:rPr lang="da-DK" sz="900" dirty="0">
                <a:solidFill>
                  <a:schemeClr val="bg1"/>
                </a:solidFill>
                <a:hlinkClick r:id="rId11"/>
              </a:rPr>
              <a:t>https://www.ucsyd.dk/forskning/forskning</a:t>
            </a:r>
            <a:r>
              <a:rPr lang="da-DK" sz="900" dirty="0">
                <a:solidFill>
                  <a:schemeClr val="bg1"/>
                </a:solidFill>
              </a:rPr>
              <a:t> </a:t>
            </a:r>
          </a:p>
          <a:p>
            <a:r>
              <a:rPr lang="da-DK" sz="900" dirty="0">
                <a:solidFill>
                  <a:schemeClr val="bg1"/>
                </a:solidFill>
              </a:rPr>
              <a:t> </a:t>
            </a:r>
          </a:p>
        </p:txBody>
      </p:sp>
      <p:pic>
        <p:nvPicPr>
          <p:cNvPr id="12" name="Lyd 11">
            <a:hlinkClick r:id="" action="ppaction://media"/>
            <a:extLst>
              <a:ext uri="{FF2B5EF4-FFF2-40B4-BE49-F238E27FC236}">
                <a16:creationId xmlns:a16="http://schemas.microsoft.com/office/drawing/2014/main" id="{29E72ADA-4B24-4973-9DD5-F18AE7FFF5E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268744" y="5776448"/>
            <a:ext cx="487362" cy="487362"/>
          </a:xfrm>
          <a:prstGeom prst="rect">
            <a:avLst/>
          </a:prstGeom>
        </p:spPr>
      </p:pic>
    </p:spTree>
    <p:custDataLst>
      <p:tags r:id="rId1"/>
    </p:custDataLst>
    <p:extLst>
      <p:ext uri="{BB962C8B-B14F-4D97-AF65-F5344CB8AC3E}">
        <p14:creationId xmlns:p14="http://schemas.microsoft.com/office/powerpoint/2010/main" val="3163074379"/>
      </p:ext>
    </p:extLst>
  </p:cSld>
  <p:clrMapOvr>
    <a:masterClrMapping/>
  </p:clrMapOvr>
  <mc:AlternateContent xmlns:mc="http://schemas.openxmlformats.org/markup-compatibility/2006" xmlns:p14="http://schemas.microsoft.com/office/powerpoint/2010/main">
    <mc:Choice Requires="p14">
      <p:transition spd="slow" p14:dur="2000" advTm="43616"/>
    </mc:Choice>
    <mc:Fallback xmlns="">
      <p:transition spd="slow" advTm="43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4373" y="2276723"/>
            <a:ext cx="8319478" cy="3024485"/>
          </a:xfrm>
        </p:spPr>
        <p:txBody>
          <a:bodyPr/>
          <a:lstStyle/>
          <a:p>
            <a:r>
              <a:rPr lang="da-DK" sz="3600" dirty="0"/>
              <a:t>Tidlig indsats i børnehøjde er </a:t>
            </a:r>
            <a:br>
              <a:rPr lang="da-DK" sz="3600" dirty="0"/>
            </a:br>
            <a:r>
              <a:rPr lang="da-DK" sz="3600" dirty="0"/>
              <a:t>at støtte børns leg i dagplejen</a:t>
            </a:r>
            <a:br>
              <a:rPr lang="da-DK" sz="3600" dirty="0"/>
            </a:br>
            <a:br>
              <a:rPr lang="da-DK" sz="3600" dirty="0"/>
            </a:br>
            <a:r>
              <a:rPr lang="da-DK" sz="3600" dirty="0"/>
              <a:t>UC SYD &amp; NUBU forsker for FOA, dagplejere og de 0 – 3-årige</a:t>
            </a:r>
            <a:br>
              <a:rPr lang="da-DK" sz="2400" dirty="0"/>
            </a:br>
            <a:br>
              <a:rPr lang="da-DK" sz="2400" dirty="0"/>
            </a:br>
            <a:r>
              <a:rPr lang="da-DK" sz="2400" dirty="0"/>
              <a:t> </a:t>
            </a:r>
          </a:p>
        </p:txBody>
      </p:sp>
      <p:sp>
        <p:nvSpPr>
          <p:cNvPr id="3" name="Pladsholder til tekst 2"/>
          <p:cNvSpPr>
            <a:spLocks noGrp="1"/>
          </p:cNvSpPr>
          <p:nvPr>
            <p:ph type="body" sz="quarter" idx="17"/>
          </p:nvPr>
        </p:nvSpPr>
        <p:spPr>
          <a:xfrm>
            <a:off x="434373" y="764704"/>
            <a:ext cx="8318698" cy="1152128"/>
          </a:xfrm>
        </p:spPr>
        <p:txBody>
          <a:bodyPr/>
          <a:lstStyle/>
          <a:p>
            <a:r>
              <a:rPr lang="da-DK" sz="2400" dirty="0"/>
              <a:t>Projektets fokus og baggrund</a:t>
            </a:r>
          </a:p>
        </p:txBody>
      </p:sp>
      <p:sp>
        <p:nvSpPr>
          <p:cNvPr id="5" name="Pladsholder til slidenummer 4"/>
          <p:cNvSpPr>
            <a:spLocks noGrp="1"/>
          </p:cNvSpPr>
          <p:nvPr>
            <p:ph type="sldNum" sz="quarter" idx="16"/>
          </p:nvPr>
        </p:nvSpPr>
        <p:spPr/>
        <p:txBody>
          <a:bodyPr/>
          <a:lstStyle/>
          <a:p>
            <a:fld id="{5BA07366-CB75-4AA8-9E5B-928B849F427C}" type="slidenum">
              <a:rPr lang="da-DK"/>
              <a:pPr/>
              <a:t>4</a:t>
            </a:fld>
            <a:endParaRPr lang="da-DK" dirty="0"/>
          </a:p>
        </p:txBody>
      </p:sp>
      <p:sp>
        <p:nvSpPr>
          <p:cNvPr id="6" name="Pladsholder til tekst 2"/>
          <p:cNvSpPr txBox="1">
            <a:spLocks/>
          </p:cNvSpPr>
          <p:nvPr/>
        </p:nvSpPr>
        <p:spPr>
          <a:xfrm>
            <a:off x="284970" y="6093296"/>
            <a:ext cx="6087230"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r>
              <a:rPr lang="da-DK" dirty="0"/>
              <a:t>Nationalt </a:t>
            </a:r>
          </a:p>
        </p:txBody>
      </p:sp>
      <p:sp>
        <p:nvSpPr>
          <p:cNvPr id="8" name="Pladsholder til tekst 2">
            <a:extLst>
              <a:ext uri="{FF2B5EF4-FFF2-40B4-BE49-F238E27FC236}">
                <a16:creationId xmlns:a16="http://schemas.microsoft.com/office/drawing/2014/main" id="{8E4CAFF8-FCDC-4F75-8DEE-90E4542D8E2C}"/>
              </a:ext>
            </a:extLst>
          </p:cNvPr>
          <p:cNvSpPr txBox="1">
            <a:spLocks/>
          </p:cNvSpPr>
          <p:nvPr/>
        </p:nvSpPr>
        <p:spPr>
          <a:xfrm>
            <a:off x="524041" y="6021288"/>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buNone/>
            </a:pPr>
            <a:endParaRPr lang="da-DK" sz="900" dirty="0">
              <a:solidFill>
                <a:schemeClr val="bg1"/>
              </a:solidFill>
            </a:endParaRPr>
          </a:p>
        </p:txBody>
      </p:sp>
      <p:sp>
        <p:nvSpPr>
          <p:cNvPr id="7" name="Pladsholder til tekst 2">
            <a:extLst>
              <a:ext uri="{FF2B5EF4-FFF2-40B4-BE49-F238E27FC236}">
                <a16:creationId xmlns:a16="http://schemas.microsoft.com/office/drawing/2014/main" id="{42251CFE-35C6-44AD-916F-BB03FE087CCF}"/>
              </a:ext>
            </a:extLst>
          </p:cNvPr>
          <p:cNvSpPr txBox="1">
            <a:spLocks/>
          </p:cNvSpPr>
          <p:nvPr/>
        </p:nvSpPr>
        <p:spPr>
          <a:xfrm>
            <a:off x="676441" y="6173688"/>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lgn="ctr"/>
            <a:r>
              <a:rPr lang="da-DK" sz="900" dirty="0">
                <a:solidFill>
                  <a:schemeClr val="bg1"/>
                </a:solidFill>
              </a:rPr>
              <a:t>Forskningsprogram Skole og undervisning  //  </a:t>
            </a:r>
            <a:r>
              <a:rPr lang="da-DK" sz="900" dirty="0">
                <a:solidFill>
                  <a:schemeClr val="bg1"/>
                </a:solidFill>
                <a:hlinkClick r:id="rId5"/>
              </a:rPr>
              <a:t>https://www.ucsyd.dk/forskning/forskning</a:t>
            </a:r>
            <a:r>
              <a:rPr lang="da-DK" sz="900" dirty="0">
                <a:solidFill>
                  <a:schemeClr val="bg1"/>
                </a:solidFill>
              </a:rPr>
              <a:t> </a:t>
            </a:r>
          </a:p>
          <a:p>
            <a:r>
              <a:rPr lang="da-DK" sz="900" dirty="0">
                <a:solidFill>
                  <a:schemeClr val="bg1"/>
                </a:solidFill>
              </a:rPr>
              <a:t> </a:t>
            </a:r>
          </a:p>
        </p:txBody>
      </p:sp>
      <p:pic>
        <p:nvPicPr>
          <p:cNvPr id="11" name="Lyd 10">
            <a:hlinkClick r:id="" action="ppaction://media"/>
            <a:extLst>
              <a:ext uri="{FF2B5EF4-FFF2-40B4-BE49-F238E27FC236}">
                <a16:creationId xmlns:a16="http://schemas.microsoft.com/office/drawing/2014/main" id="{8B2DCD77-E0AA-4496-895A-061F4EAD411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756576" y="5965317"/>
            <a:ext cx="487362" cy="487362"/>
          </a:xfrm>
          <a:prstGeom prst="rect">
            <a:avLst/>
          </a:prstGeom>
        </p:spPr>
      </p:pic>
    </p:spTree>
    <p:custDataLst>
      <p:tags r:id="rId1"/>
    </p:custDataLst>
    <p:extLst>
      <p:ext uri="{BB962C8B-B14F-4D97-AF65-F5344CB8AC3E}">
        <p14:creationId xmlns:p14="http://schemas.microsoft.com/office/powerpoint/2010/main" val="1317779346"/>
      </p:ext>
    </p:extLst>
  </p:cSld>
  <p:clrMapOvr>
    <a:masterClrMapping/>
  </p:clrMapOvr>
  <mc:AlternateContent xmlns:mc="http://schemas.openxmlformats.org/markup-compatibility/2006" xmlns:p14="http://schemas.microsoft.com/office/powerpoint/2010/main">
    <mc:Choice Requires="p14">
      <p:transition spd="slow" p14:dur="2000" advTm="45102"/>
    </mc:Choice>
    <mc:Fallback xmlns="">
      <p:transition spd="slow" advTm="4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p:cNvSpPr>
            <a:spLocks noGrp="1"/>
          </p:cNvSpPr>
          <p:nvPr>
            <p:ph type="sldNum" sz="quarter" idx="12"/>
          </p:nvPr>
        </p:nvSpPr>
        <p:spPr/>
        <p:txBody>
          <a:bodyPr/>
          <a:lstStyle/>
          <a:p>
            <a:fld id="{5BA07366-CB75-4AA8-9E5B-928B849F427C}" type="slidenum">
              <a:rPr lang="da-DK"/>
              <a:pPr/>
              <a:t>5</a:t>
            </a:fld>
            <a:endParaRPr lang="da-DK" dirty="0"/>
          </a:p>
        </p:txBody>
      </p:sp>
      <p:sp>
        <p:nvSpPr>
          <p:cNvPr id="6" name="Pladsholder til tekst 2">
            <a:extLst>
              <a:ext uri="{FF2B5EF4-FFF2-40B4-BE49-F238E27FC236}">
                <a16:creationId xmlns:a16="http://schemas.microsoft.com/office/drawing/2014/main" id="{AE8E2740-C8EF-43A3-864B-90780EF7DD36}"/>
              </a:ext>
            </a:extLst>
          </p:cNvPr>
          <p:cNvSpPr txBox="1">
            <a:spLocks/>
          </p:cNvSpPr>
          <p:nvPr/>
        </p:nvSpPr>
        <p:spPr>
          <a:xfrm>
            <a:off x="779080" y="6392249"/>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buNone/>
            </a:pPr>
            <a:endParaRPr lang="da-DK" sz="900" dirty="0">
              <a:solidFill>
                <a:schemeClr val="bg1"/>
              </a:solidFill>
            </a:endParaRPr>
          </a:p>
        </p:txBody>
      </p:sp>
      <p:pic>
        <p:nvPicPr>
          <p:cNvPr id="5" name="Billede 4">
            <a:extLst>
              <a:ext uri="{FF2B5EF4-FFF2-40B4-BE49-F238E27FC236}">
                <a16:creationId xmlns:a16="http://schemas.microsoft.com/office/drawing/2014/main" id="{4A2DB9EA-EB95-49AA-BFEA-6653DB0598E0}"/>
              </a:ext>
            </a:extLst>
          </p:cNvPr>
          <p:cNvPicPr>
            <a:picLocks noChangeAspect="1"/>
          </p:cNvPicPr>
          <p:nvPr/>
        </p:nvPicPr>
        <p:blipFill>
          <a:blip r:embed="rId6"/>
          <a:stretch>
            <a:fillRect/>
          </a:stretch>
        </p:blipFill>
        <p:spPr>
          <a:xfrm>
            <a:off x="3995936" y="1412776"/>
            <a:ext cx="4525349" cy="4382890"/>
          </a:xfrm>
          <a:prstGeom prst="rect">
            <a:avLst/>
          </a:prstGeom>
        </p:spPr>
      </p:pic>
      <p:sp>
        <p:nvSpPr>
          <p:cNvPr id="8" name="Titel 7">
            <a:extLst>
              <a:ext uri="{FF2B5EF4-FFF2-40B4-BE49-F238E27FC236}">
                <a16:creationId xmlns:a16="http://schemas.microsoft.com/office/drawing/2014/main" id="{D3D3E8C8-58E0-4499-960D-919D2B839616}"/>
              </a:ext>
            </a:extLst>
          </p:cNvPr>
          <p:cNvSpPr>
            <a:spLocks noGrp="1"/>
          </p:cNvSpPr>
          <p:nvPr>
            <p:ph type="title"/>
          </p:nvPr>
        </p:nvSpPr>
        <p:spPr>
          <a:xfrm>
            <a:off x="284970" y="204250"/>
            <a:ext cx="8463494" cy="848486"/>
          </a:xfrm>
        </p:spPr>
        <p:txBody>
          <a:bodyPr/>
          <a:lstStyle/>
          <a:p>
            <a:r>
              <a:rPr lang="da-DK" dirty="0"/>
              <a:t>Projektets titel: </a:t>
            </a:r>
            <a:br>
              <a:rPr lang="da-DK" dirty="0"/>
            </a:br>
            <a:br>
              <a:rPr lang="da-DK" dirty="0"/>
            </a:br>
            <a:endParaRPr lang="da-DK" sz="4400" dirty="0">
              <a:solidFill>
                <a:schemeClr val="accent2">
                  <a:lumMod val="75000"/>
                </a:schemeClr>
              </a:solidFill>
            </a:endParaRPr>
          </a:p>
        </p:txBody>
      </p:sp>
      <p:sp>
        <p:nvSpPr>
          <p:cNvPr id="2" name="Tekstfelt 1">
            <a:extLst>
              <a:ext uri="{FF2B5EF4-FFF2-40B4-BE49-F238E27FC236}">
                <a16:creationId xmlns:a16="http://schemas.microsoft.com/office/drawing/2014/main" id="{4795EF3A-3AE1-4607-B793-3E2597106391}"/>
              </a:ext>
            </a:extLst>
          </p:cNvPr>
          <p:cNvSpPr txBox="1"/>
          <p:nvPr/>
        </p:nvSpPr>
        <p:spPr>
          <a:xfrm>
            <a:off x="396955" y="1412776"/>
            <a:ext cx="3206910" cy="1354217"/>
          </a:xfrm>
          <a:prstGeom prst="rect">
            <a:avLst/>
          </a:prstGeom>
          <a:noFill/>
        </p:spPr>
        <p:txBody>
          <a:bodyPr wrap="square" lIns="0" tIns="0" rIns="0" bIns="0" rtlCol="0">
            <a:spAutoFit/>
          </a:bodyPr>
          <a:lstStyle/>
          <a:p>
            <a:r>
              <a:rPr lang="da-DK" sz="4400" b="1" dirty="0">
                <a:solidFill>
                  <a:schemeClr val="accent2">
                    <a:lumMod val="75000"/>
                  </a:schemeClr>
                </a:solidFill>
              </a:rPr>
              <a:t>Børns leg i </a:t>
            </a:r>
            <a:br>
              <a:rPr lang="da-DK" sz="4400" b="1" dirty="0">
                <a:solidFill>
                  <a:schemeClr val="accent2">
                    <a:lumMod val="75000"/>
                  </a:schemeClr>
                </a:solidFill>
              </a:rPr>
            </a:br>
            <a:r>
              <a:rPr lang="da-DK" sz="4400" b="1" dirty="0">
                <a:solidFill>
                  <a:schemeClr val="accent2">
                    <a:lumMod val="75000"/>
                  </a:schemeClr>
                </a:solidFill>
              </a:rPr>
              <a:t>dagplejen</a:t>
            </a:r>
            <a:endParaRPr lang="da-DK" sz="4400" b="1" dirty="0"/>
          </a:p>
        </p:txBody>
      </p:sp>
      <p:sp>
        <p:nvSpPr>
          <p:cNvPr id="7" name="Pladsholder til tekst 2">
            <a:extLst>
              <a:ext uri="{FF2B5EF4-FFF2-40B4-BE49-F238E27FC236}">
                <a16:creationId xmlns:a16="http://schemas.microsoft.com/office/drawing/2014/main" id="{840D5675-7B0A-4FB7-95AE-BB8595A5892A}"/>
              </a:ext>
            </a:extLst>
          </p:cNvPr>
          <p:cNvSpPr txBox="1">
            <a:spLocks/>
          </p:cNvSpPr>
          <p:nvPr/>
        </p:nvSpPr>
        <p:spPr>
          <a:xfrm>
            <a:off x="524041" y="6021288"/>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lgn="ctr"/>
            <a:r>
              <a:rPr lang="da-DK" sz="900" dirty="0"/>
              <a:t>Forskningsprogram Skole og undervisning  //  </a:t>
            </a:r>
            <a:r>
              <a:rPr lang="da-DK" sz="900" dirty="0">
                <a:hlinkClick r:id="rId7">
                  <a:extLst>
                    <a:ext uri="{A12FA001-AC4F-418D-AE19-62706E023703}">
                      <ahyp:hlinkClr xmlns:ahyp="http://schemas.microsoft.com/office/drawing/2018/hyperlinkcolor" val="tx"/>
                    </a:ext>
                  </a:extLst>
                </a:hlinkClick>
              </a:rPr>
              <a:t>h</a:t>
            </a:r>
            <a:r>
              <a:rPr lang="da-DK" sz="900" dirty="0">
                <a:solidFill>
                  <a:srgbClr val="0000FF"/>
                </a:solidFill>
                <a:hlinkClick r:id="rId7">
                  <a:extLst>
                    <a:ext uri="{A12FA001-AC4F-418D-AE19-62706E023703}">
                      <ahyp:hlinkClr xmlns:ahyp="http://schemas.microsoft.com/office/drawing/2018/hyperlinkcolor" val="tx"/>
                    </a:ext>
                  </a:extLst>
                </a:hlinkClick>
              </a:rPr>
              <a:t>ttps://www.ucsyd.dk/forskning/forskning</a:t>
            </a:r>
            <a:r>
              <a:rPr lang="da-DK" sz="900" dirty="0">
                <a:solidFill>
                  <a:schemeClr val="bg1"/>
                </a:solidFill>
              </a:rPr>
              <a:t> </a:t>
            </a:r>
          </a:p>
          <a:p>
            <a:r>
              <a:rPr lang="da-DK" sz="900" dirty="0">
                <a:solidFill>
                  <a:schemeClr val="bg1"/>
                </a:solidFill>
              </a:rPr>
              <a:t> </a:t>
            </a:r>
          </a:p>
        </p:txBody>
      </p:sp>
      <p:pic>
        <p:nvPicPr>
          <p:cNvPr id="9" name="Lyd 8">
            <a:hlinkClick r:id="" action="ppaction://media"/>
            <a:extLst>
              <a:ext uri="{FF2B5EF4-FFF2-40B4-BE49-F238E27FC236}">
                <a16:creationId xmlns:a16="http://schemas.microsoft.com/office/drawing/2014/main" id="{E13531D3-CBFB-4F09-960E-83DFBF495D4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540552" y="6012609"/>
            <a:ext cx="487362" cy="487362"/>
          </a:xfrm>
          <a:prstGeom prst="rect">
            <a:avLst/>
          </a:prstGeom>
        </p:spPr>
      </p:pic>
      <p:pic>
        <p:nvPicPr>
          <p:cNvPr id="3" name="Billede 2">
            <a:extLst>
              <a:ext uri="{FF2B5EF4-FFF2-40B4-BE49-F238E27FC236}">
                <a16:creationId xmlns:a16="http://schemas.microsoft.com/office/drawing/2014/main" id="{638B7B19-CCB8-4CA6-AE6E-938B5C5866D6}"/>
              </a:ext>
            </a:extLst>
          </p:cNvPr>
          <p:cNvPicPr>
            <a:picLocks noChangeAspect="1"/>
          </p:cNvPicPr>
          <p:nvPr/>
        </p:nvPicPr>
        <p:blipFill>
          <a:blip r:embed="rId9"/>
          <a:stretch>
            <a:fillRect/>
          </a:stretch>
        </p:blipFill>
        <p:spPr>
          <a:xfrm>
            <a:off x="524041" y="4326403"/>
            <a:ext cx="2523963" cy="1469263"/>
          </a:xfrm>
          <a:prstGeom prst="rect">
            <a:avLst/>
          </a:prstGeom>
        </p:spPr>
      </p:pic>
    </p:spTree>
    <p:custDataLst>
      <p:tags r:id="rId1"/>
    </p:custDataLst>
    <p:extLst>
      <p:ext uri="{BB962C8B-B14F-4D97-AF65-F5344CB8AC3E}">
        <p14:creationId xmlns:p14="http://schemas.microsoft.com/office/powerpoint/2010/main" val="3910557895"/>
      </p:ext>
    </p:extLst>
  </p:cSld>
  <p:clrMapOvr>
    <a:masterClrMapping/>
  </p:clrMapOvr>
  <mc:AlternateContent xmlns:mc="http://schemas.openxmlformats.org/markup-compatibility/2006" xmlns:p14="http://schemas.microsoft.com/office/powerpoint/2010/main">
    <mc:Choice Requires="p14">
      <p:transition spd="slow" p14:dur="2000" advTm="63235"/>
    </mc:Choice>
    <mc:Fallback xmlns="">
      <p:transition spd="slow" advTm="63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3" y="198877"/>
            <a:ext cx="7743414" cy="1228998"/>
          </a:xfrm>
        </p:spPr>
        <p:txBody>
          <a:bodyPr/>
          <a:lstStyle/>
          <a:p>
            <a:r>
              <a:rPr lang="da-DK" sz="2800" dirty="0"/>
              <a:t>Projektets </a:t>
            </a:r>
            <a:r>
              <a:rPr lang="da-DK" sz="2800" i="1" dirty="0"/>
              <a:t>hvorfor</a:t>
            </a:r>
            <a:r>
              <a:rPr lang="da-DK" sz="2800" dirty="0"/>
              <a:t>; legens betydning </a:t>
            </a:r>
            <a:br>
              <a:rPr lang="da-DK" sz="2800" dirty="0"/>
            </a:br>
            <a:r>
              <a:rPr lang="da-DK" sz="2800" dirty="0"/>
              <a:t> </a:t>
            </a:r>
            <a:endParaRPr lang="da-DK" sz="2800" dirty="0">
              <a:cs typeface="Arial"/>
            </a:endParaRPr>
          </a:p>
        </p:txBody>
      </p:sp>
      <p:sp>
        <p:nvSpPr>
          <p:cNvPr id="3" name="Pladsholder til indhold 2"/>
          <p:cNvSpPr>
            <a:spLocks noGrp="1"/>
          </p:cNvSpPr>
          <p:nvPr>
            <p:ph idx="1"/>
          </p:nvPr>
        </p:nvSpPr>
        <p:spPr>
          <a:xfrm>
            <a:off x="539553" y="1418423"/>
            <a:ext cx="8208912" cy="4973826"/>
          </a:xfrm>
        </p:spPr>
        <p:txBody>
          <a:bodyPr vert="horz" lIns="0" tIns="0" rIns="0" bIns="0" rtlCol="0" anchor="t">
            <a:noAutofit/>
          </a:bodyPr>
          <a:lstStyle/>
          <a:p>
            <a:endParaRPr lang="da-DK" dirty="0"/>
          </a:p>
          <a:p>
            <a:r>
              <a:rPr lang="da-DK" dirty="0"/>
              <a:t>Leg eksisterer som aktivitet i et barns liv fra dag 1 i dets liv, så fra dag 1 er legeerfaringer kimen til – og motoren for trivsel, læring og meget andet   </a:t>
            </a:r>
          </a:p>
          <a:p>
            <a:pPr>
              <a:buNone/>
            </a:pPr>
            <a:endParaRPr lang="da-DK" dirty="0"/>
          </a:p>
          <a:p>
            <a:endParaRPr lang="da-DK" dirty="0"/>
          </a:p>
          <a:p>
            <a:r>
              <a:rPr lang="da-DK" dirty="0"/>
              <a:t>Leg og lege som pædagogisk virksomhed tager for alvor fart, når det lille barn starter i dagplejen, vuggestuen eller børnehaven – et andet ‘</a:t>
            </a:r>
            <a:r>
              <a:rPr lang="da-DK" dirty="0" err="1"/>
              <a:t>setting</a:t>
            </a:r>
            <a:r>
              <a:rPr lang="da-DK" dirty="0"/>
              <a:t>’</a:t>
            </a:r>
          </a:p>
          <a:p>
            <a:endParaRPr lang="da-DK" dirty="0"/>
          </a:p>
          <a:p>
            <a:endParaRPr lang="da-DK" dirty="0"/>
          </a:p>
          <a:p>
            <a:r>
              <a:rPr lang="da-DK" dirty="0"/>
              <a:t>Leg i sig selv har en kvalitet, mening og hensigt – nemlig at støtte børns livsglæde; alene og i fællesskaber – hvilket jo også indebærer læring </a:t>
            </a:r>
          </a:p>
        </p:txBody>
      </p:sp>
      <p:sp>
        <p:nvSpPr>
          <p:cNvPr id="4" name="Pladsholder til slidenummer 3"/>
          <p:cNvSpPr>
            <a:spLocks noGrp="1"/>
          </p:cNvSpPr>
          <p:nvPr>
            <p:ph type="sldNum" sz="quarter" idx="12"/>
          </p:nvPr>
        </p:nvSpPr>
        <p:spPr/>
        <p:txBody>
          <a:bodyPr/>
          <a:lstStyle/>
          <a:p>
            <a:fld id="{5BA07366-CB75-4AA8-9E5B-928B849F427C}" type="slidenum">
              <a:rPr lang="da-DK"/>
              <a:pPr/>
              <a:t>6</a:t>
            </a:fld>
            <a:endParaRPr lang="da-DK" dirty="0"/>
          </a:p>
        </p:txBody>
      </p:sp>
      <p:sp>
        <p:nvSpPr>
          <p:cNvPr id="6" name="Pladsholder til tekst 2">
            <a:extLst>
              <a:ext uri="{FF2B5EF4-FFF2-40B4-BE49-F238E27FC236}">
                <a16:creationId xmlns:a16="http://schemas.microsoft.com/office/drawing/2014/main" id="{AE8E2740-C8EF-43A3-864B-90780EF7DD36}"/>
              </a:ext>
            </a:extLst>
          </p:cNvPr>
          <p:cNvSpPr txBox="1">
            <a:spLocks/>
          </p:cNvSpPr>
          <p:nvPr/>
        </p:nvSpPr>
        <p:spPr>
          <a:xfrm>
            <a:off x="779080" y="6392249"/>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buNone/>
            </a:pPr>
            <a:r>
              <a:rPr lang="da-DK" sz="900" dirty="0"/>
              <a:t> </a:t>
            </a:r>
            <a:r>
              <a:rPr lang="da-DK" sz="900" dirty="0">
                <a:solidFill>
                  <a:schemeClr val="bg1"/>
                </a:solidFill>
              </a:rPr>
              <a:t> </a:t>
            </a:r>
          </a:p>
        </p:txBody>
      </p:sp>
      <p:sp>
        <p:nvSpPr>
          <p:cNvPr id="7" name="Pladsholder til tekst 2">
            <a:extLst>
              <a:ext uri="{FF2B5EF4-FFF2-40B4-BE49-F238E27FC236}">
                <a16:creationId xmlns:a16="http://schemas.microsoft.com/office/drawing/2014/main" id="{DF8C9D49-F40D-4A70-A2E8-23489F19A418}"/>
              </a:ext>
            </a:extLst>
          </p:cNvPr>
          <p:cNvSpPr txBox="1">
            <a:spLocks/>
          </p:cNvSpPr>
          <p:nvPr/>
        </p:nvSpPr>
        <p:spPr>
          <a:xfrm>
            <a:off x="659316" y="6392248"/>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lgn="ctr"/>
            <a:r>
              <a:rPr lang="da-DK" sz="900" dirty="0"/>
              <a:t>Forskningsprogram Skole og undervisning  //  </a:t>
            </a:r>
            <a:r>
              <a:rPr lang="da-DK" sz="900" dirty="0">
                <a:solidFill>
                  <a:schemeClr val="bg1"/>
                </a:solidFill>
                <a:hlinkClick r:id="rId6"/>
              </a:rPr>
              <a:t>https://www.ucsyd.dk/forskning/forskning</a:t>
            </a:r>
            <a:r>
              <a:rPr lang="da-DK" sz="900" dirty="0">
                <a:solidFill>
                  <a:schemeClr val="bg1"/>
                </a:solidFill>
              </a:rPr>
              <a:t> </a:t>
            </a:r>
          </a:p>
          <a:p>
            <a:r>
              <a:rPr lang="da-DK" sz="900" dirty="0">
                <a:solidFill>
                  <a:schemeClr val="bg1"/>
                </a:solidFill>
              </a:rPr>
              <a:t> </a:t>
            </a:r>
          </a:p>
        </p:txBody>
      </p:sp>
      <p:pic>
        <p:nvPicPr>
          <p:cNvPr id="8" name="Lyd 7">
            <a:hlinkClick r:id="" action="ppaction://media"/>
            <a:extLst>
              <a:ext uri="{FF2B5EF4-FFF2-40B4-BE49-F238E27FC236}">
                <a16:creationId xmlns:a16="http://schemas.microsoft.com/office/drawing/2014/main" id="{A7B1EAA2-D7FC-44B5-97F1-27F21C816AE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540552" y="6062111"/>
            <a:ext cx="487362" cy="487362"/>
          </a:xfrm>
          <a:prstGeom prst="rect">
            <a:avLst/>
          </a:prstGeom>
        </p:spPr>
      </p:pic>
    </p:spTree>
    <p:custDataLst>
      <p:tags r:id="rId1"/>
    </p:custDataLst>
    <p:extLst>
      <p:ext uri="{BB962C8B-B14F-4D97-AF65-F5344CB8AC3E}">
        <p14:creationId xmlns:p14="http://schemas.microsoft.com/office/powerpoint/2010/main" val="2021617015"/>
      </p:ext>
    </p:extLst>
  </p:cSld>
  <p:clrMapOvr>
    <a:masterClrMapping/>
  </p:clrMapOvr>
  <mc:AlternateContent xmlns:mc="http://schemas.openxmlformats.org/markup-compatibility/2006" xmlns:p14="http://schemas.microsoft.com/office/powerpoint/2010/main">
    <mc:Choice Requires="p14">
      <p:transition spd="slow" p14:dur="2000" advTm="107167"/>
    </mc:Choice>
    <mc:Fallback xmlns="">
      <p:transition spd="slow" advTm="107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4970" y="204250"/>
            <a:ext cx="8463494" cy="848486"/>
          </a:xfrm>
        </p:spPr>
        <p:txBody>
          <a:bodyPr/>
          <a:lstStyle/>
          <a:p>
            <a:r>
              <a:rPr lang="da-DK" sz="2800" dirty="0"/>
              <a:t>… fortsat; Projektets </a:t>
            </a:r>
            <a:r>
              <a:rPr lang="da-DK" sz="2800" i="1" dirty="0"/>
              <a:t>hvorfor</a:t>
            </a:r>
            <a:r>
              <a:rPr lang="da-DK" sz="2800" dirty="0"/>
              <a:t>; legens betydning </a:t>
            </a:r>
            <a:br>
              <a:rPr lang="da-DK" dirty="0"/>
            </a:br>
            <a:r>
              <a:rPr lang="da-DK" dirty="0"/>
              <a:t>  </a:t>
            </a:r>
            <a:br>
              <a:rPr lang="da-DK" dirty="0"/>
            </a:br>
            <a:endParaRPr lang="da-DK" sz="1200" b="0" dirty="0"/>
          </a:p>
        </p:txBody>
      </p:sp>
      <p:sp>
        <p:nvSpPr>
          <p:cNvPr id="4" name="Pladsholder til slidenummer 3"/>
          <p:cNvSpPr>
            <a:spLocks noGrp="1"/>
          </p:cNvSpPr>
          <p:nvPr>
            <p:ph type="sldNum" sz="quarter" idx="12"/>
          </p:nvPr>
        </p:nvSpPr>
        <p:spPr/>
        <p:txBody>
          <a:bodyPr/>
          <a:lstStyle/>
          <a:p>
            <a:fld id="{5BA07366-CB75-4AA8-9E5B-928B849F427C}" type="slidenum">
              <a:rPr lang="da-DK"/>
              <a:pPr/>
              <a:t>7</a:t>
            </a:fld>
            <a:endParaRPr lang="da-DK" dirty="0"/>
          </a:p>
        </p:txBody>
      </p:sp>
      <p:sp>
        <p:nvSpPr>
          <p:cNvPr id="7" name="Pladsholder til tekst 2">
            <a:extLst>
              <a:ext uri="{FF2B5EF4-FFF2-40B4-BE49-F238E27FC236}">
                <a16:creationId xmlns:a16="http://schemas.microsoft.com/office/drawing/2014/main" id="{750F10AF-DCE7-4173-B9CF-D352A3EA6B2A}"/>
              </a:ext>
            </a:extLst>
          </p:cNvPr>
          <p:cNvSpPr txBox="1">
            <a:spLocks/>
          </p:cNvSpPr>
          <p:nvPr/>
        </p:nvSpPr>
        <p:spPr>
          <a:xfrm>
            <a:off x="775632" y="6502253"/>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endParaRPr lang="da-DK" sz="900" dirty="0">
              <a:solidFill>
                <a:schemeClr val="bg1"/>
              </a:solidFill>
            </a:endParaRPr>
          </a:p>
        </p:txBody>
      </p:sp>
      <p:sp>
        <p:nvSpPr>
          <p:cNvPr id="3" name="Tekstfelt 2">
            <a:extLst>
              <a:ext uri="{FF2B5EF4-FFF2-40B4-BE49-F238E27FC236}">
                <a16:creationId xmlns:a16="http://schemas.microsoft.com/office/drawing/2014/main" id="{6781A547-87A9-4590-9C05-D29582990D62}"/>
              </a:ext>
            </a:extLst>
          </p:cNvPr>
          <p:cNvSpPr txBox="1"/>
          <p:nvPr/>
        </p:nvSpPr>
        <p:spPr>
          <a:xfrm rot="10800000" flipH="1" flipV="1">
            <a:off x="284970" y="819351"/>
            <a:ext cx="8679518" cy="5478423"/>
          </a:xfrm>
          <a:prstGeom prst="rect">
            <a:avLst/>
          </a:prstGeom>
          <a:noFill/>
        </p:spPr>
        <p:txBody>
          <a:bodyPr wrap="square" lIns="0" tIns="0" rIns="0" bIns="0" rtlCol="0">
            <a:spAutoFit/>
          </a:bodyPr>
          <a:lstStyle/>
          <a:p>
            <a:endParaRPr lang="da-DK" sz="2000" dirty="0"/>
          </a:p>
          <a:p>
            <a:endParaRPr lang="da-DK" sz="2000" dirty="0"/>
          </a:p>
          <a:p>
            <a:endParaRPr lang="da-DK" sz="2000" dirty="0"/>
          </a:p>
          <a:p>
            <a:pPr>
              <a:buNone/>
            </a:pPr>
            <a:r>
              <a:rPr lang="da-DK" sz="2000" dirty="0"/>
              <a:t>Så, hvordan er det, at børns leg støttes i dagplejen – der er barnets tidlige møde med andre voksne end mor, far, søskende, mormor, morfar, farmor .. ?</a:t>
            </a:r>
          </a:p>
          <a:p>
            <a:endParaRPr lang="da-DK" sz="2000" dirty="0"/>
          </a:p>
          <a:p>
            <a:endParaRPr lang="da-DK" sz="2000" dirty="0"/>
          </a:p>
          <a:p>
            <a:r>
              <a:rPr lang="da-DK" sz="2000" b="1" dirty="0"/>
              <a:t>Eller spurgt mere præcist og i et tilnærmet fagsprog: </a:t>
            </a:r>
            <a:br>
              <a:rPr lang="da-DK" sz="2000" dirty="0"/>
            </a:br>
            <a:br>
              <a:rPr lang="da-DK" sz="2000" dirty="0"/>
            </a:br>
            <a:r>
              <a:rPr lang="da-DK" sz="2000" dirty="0"/>
              <a:t>Hvad er med til at kendetegne praksis for dagplejere eller pædagogiske assistenter, når de skal støtte, guide og rammesætte leg med fokus på det enkelte barns fantasi, kreativitet, initiativ og kompetence til, alene eller sammen med andre, at sætte gang i -, blive i - og afslutte leg og legeforløb? </a:t>
            </a:r>
            <a:br>
              <a:rPr lang="da-DK" sz="2000" dirty="0"/>
            </a:br>
            <a:br>
              <a:rPr lang="da-DK" sz="2000" dirty="0"/>
            </a:br>
            <a:endParaRPr lang="da-DK" sz="2000" dirty="0"/>
          </a:p>
          <a:p>
            <a:br>
              <a:rPr lang="da-DK" sz="2000" dirty="0"/>
            </a:br>
            <a:br>
              <a:rPr lang="da-DK" sz="1600" dirty="0"/>
            </a:br>
            <a:endParaRPr lang="da-DK" sz="2000" dirty="0"/>
          </a:p>
        </p:txBody>
      </p:sp>
      <p:sp>
        <p:nvSpPr>
          <p:cNvPr id="8" name="Pladsholder til tekst 2">
            <a:extLst>
              <a:ext uri="{FF2B5EF4-FFF2-40B4-BE49-F238E27FC236}">
                <a16:creationId xmlns:a16="http://schemas.microsoft.com/office/drawing/2014/main" id="{9CC224A7-ABB7-42AC-A32E-4F05B883F9A1}"/>
              </a:ext>
            </a:extLst>
          </p:cNvPr>
          <p:cNvSpPr txBox="1">
            <a:spLocks/>
          </p:cNvSpPr>
          <p:nvPr/>
        </p:nvSpPr>
        <p:spPr>
          <a:xfrm>
            <a:off x="647564" y="6093296"/>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lgn="ctr"/>
            <a:endParaRPr lang="da-DK" sz="900" dirty="0"/>
          </a:p>
          <a:p>
            <a:pPr algn="ctr"/>
            <a:endParaRPr lang="da-DK" sz="900" dirty="0"/>
          </a:p>
          <a:p>
            <a:pPr algn="ctr"/>
            <a:r>
              <a:rPr lang="da-DK" sz="900" dirty="0"/>
              <a:t>Forskningsprogram Skole og undervisning  // </a:t>
            </a:r>
            <a:r>
              <a:rPr lang="da-DK" sz="900" dirty="0">
                <a:solidFill>
                  <a:schemeClr val="bg1"/>
                </a:solidFill>
              </a:rPr>
              <a:t> </a:t>
            </a:r>
            <a:r>
              <a:rPr lang="da-DK" sz="900" dirty="0">
                <a:solidFill>
                  <a:schemeClr val="bg1"/>
                </a:solidFill>
                <a:hlinkClick r:id="rId6"/>
              </a:rPr>
              <a:t>https://www.ucsyd.dk/forskning/forskning</a:t>
            </a:r>
            <a:r>
              <a:rPr lang="da-DK" sz="900" dirty="0">
                <a:solidFill>
                  <a:schemeClr val="bg1"/>
                </a:solidFill>
              </a:rPr>
              <a:t> </a:t>
            </a:r>
          </a:p>
          <a:p>
            <a:r>
              <a:rPr lang="da-DK" sz="900" dirty="0">
                <a:solidFill>
                  <a:schemeClr val="bg1"/>
                </a:solidFill>
              </a:rPr>
              <a:t> </a:t>
            </a:r>
          </a:p>
        </p:txBody>
      </p:sp>
      <p:pic>
        <p:nvPicPr>
          <p:cNvPr id="9" name="Lyd 8">
            <a:hlinkClick r:id="" action="ppaction://media"/>
            <a:extLst>
              <a:ext uri="{FF2B5EF4-FFF2-40B4-BE49-F238E27FC236}">
                <a16:creationId xmlns:a16="http://schemas.microsoft.com/office/drawing/2014/main" id="{A42893F7-C663-405A-A109-28E4E8E094C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540552" y="6148568"/>
            <a:ext cx="487362" cy="487362"/>
          </a:xfrm>
          <a:prstGeom prst="rect">
            <a:avLst/>
          </a:prstGeom>
        </p:spPr>
      </p:pic>
    </p:spTree>
    <p:custDataLst>
      <p:tags r:id="rId1"/>
    </p:custDataLst>
    <p:extLst>
      <p:ext uri="{BB962C8B-B14F-4D97-AF65-F5344CB8AC3E}">
        <p14:creationId xmlns:p14="http://schemas.microsoft.com/office/powerpoint/2010/main" val="1514713947"/>
      </p:ext>
    </p:extLst>
  </p:cSld>
  <p:clrMapOvr>
    <a:masterClrMapping/>
  </p:clrMapOvr>
  <mc:AlternateContent xmlns:mc="http://schemas.openxmlformats.org/markup-compatibility/2006" xmlns:p14="http://schemas.microsoft.com/office/powerpoint/2010/main">
    <mc:Choice Requires="p14">
      <p:transition spd="slow" p14:dur="2000" advTm="116989"/>
    </mc:Choice>
    <mc:Fallback xmlns="">
      <p:transition spd="slow" advTm="116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7" y="254633"/>
            <a:ext cx="7697461" cy="704470"/>
          </a:xfrm>
        </p:spPr>
        <p:txBody>
          <a:bodyPr/>
          <a:lstStyle/>
          <a:p>
            <a:r>
              <a:rPr lang="da-DK" sz="2800" dirty="0"/>
              <a:t>Projektets </a:t>
            </a:r>
            <a:r>
              <a:rPr lang="da-DK" sz="2800" i="1" dirty="0"/>
              <a:t>hvad</a:t>
            </a:r>
            <a:r>
              <a:rPr lang="da-DK" sz="2800" dirty="0"/>
              <a:t>; forskningsspørgsmålet  </a:t>
            </a:r>
          </a:p>
        </p:txBody>
      </p:sp>
      <p:sp>
        <p:nvSpPr>
          <p:cNvPr id="3" name="Pladsholder til indhold 2"/>
          <p:cNvSpPr>
            <a:spLocks noGrp="1"/>
          </p:cNvSpPr>
          <p:nvPr>
            <p:ph idx="1"/>
          </p:nvPr>
        </p:nvSpPr>
        <p:spPr>
          <a:xfrm>
            <a:off x="395537" y="966091"/>
            <a:ext cx="8465048" cy="5341607"/>
          </a:xfrm>
        </p:spPr>
        <p:txBody>
          <a:bodyPr/>
          <a:lstStyle/>
          <a:p>
            <a:endParaRPr lang="da-DK" dirty="0"/>
          </a:p>
          <a:p>
            <a:endParaRPr lang="da-DK" dirty="0"/>
          </a:p>
          <a:p>
            <a:r>
              <a:rPr lang="da-DK" dirty="0"/>
              <a:t>Altså; Legen er en vigtig og måske den vigtigste aktivitet, med afgørende betydning for, hvordan de og vi bliver til som mennesker – i særlig grad i barnets tidlige leveår vedr. personlighedsudvikling og relationskompetence</a:t>
            </a:r>
          </a:p>
          <a:p>
            <a:endParaRPr lang="da-DK" dirty="0"/>
          </a:p>
          <a:p>
            <a:endParaRPr lang="da-DK" dirty="0"/>
          </a:p>
          <a:p>
            <a:r>
              <a:rPr lang="da-DK" dirty="0"/>
              <a:t>Men; vi mangler viden om leg i dagplejen, så vi har stillet dette spørgsmål:</a:t>
            </a:r>
          </a:p>
          <a:p>
            <a:endParaRPr lang="da-DK" dirty="0"/>
          </a:p>
          <a:p>
            <a:pPr algn="just"/>
            <a:r>
              <a:rPr lang="da-DK" sz="2400" b="1" dirty="0"/>
              <a:t>Hvilke strategier benytter dagplejere og pædagogiske assistenter til at støtte, guide og rammesætte 0 – 3-årige børns leg, og hvordan kan disse lege knyttes an til temaer med fokus på leg i den styrkede pædagogiske læreplan?</a:t>
            </a:r>
          </a:p>
          <a:p>
            <a:endParaRPr lang="da-DK" dirty="0"/>
          </a:p>
          <a:p>
            <a:endParaRPr lang="en-US" sz="14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r>
              <a:rPr lang="en-US" sz="1600" b="1" dirty="0">
                <a:hlinkClick r:id="rId6"/>
              </a:rPr>
              <a:t>https://sim.dk/media/37764/socialpolitisk_redegoerelse_2019.pdf</a:t>
            </a:r>
            <a:r>
              <a:rPr lang="en-US" sz="1600" b="1" dirty="0"/>
              <a:t> </a:t>
            </a:r>
            <a:endParaRPr lang="da-DK" sz="1400" dirty="0"/>
          </a:p>
        </p:txBody>
      </p:sp>
      <p:sp>
        <p:nvSpPr>
          <p:cNvPr id="4" name="Pladsholder til slidenummer 3"/>
          <p:cNvSpPr>
            <a:spLocks noGrp="1"/>
          </p:cNvSpPr>
          <p:nvPr>
            <p:ph type="sldNum" sz="quarter" idx="12"/>
          </p:nvPr>
        </p:nvSpPr>
        <p:spPr/>
        <p:txBody>
          <a:bodyPr/>
          <a:lstStyle/>
          <a:p>
            <a:fld id="{5BA07366-CB75-4AA8-9E5B-928B849F427C}" type="slidenum">
              <a:rPr lang="da-DK"/>
              <a:pPr/>
              <a:t>8</a:t>
            </a:fld>
            <a:endParaRPr lang="da-DK" dirty="0"/>
          </a:p>
        </p:txBody>
      </p:sp>
      <p:sp>
        <p:nvSpPr>
          <p:cNvPr id="6" name="Pladsholder til tekst 2">
            <a:extLst>
              <a:ext uri="{FF2B5EF4-FFF2-40B4-BE49-F238E27FC236}">
                <a16:creationId xmlns:a16="http://schemas.microsoft.com/office/drawing/2014/main" id="{32251DB9-2EC0-486A-ABD5-8E8DBCA26375}"/>
              </a:ext>
            </a:extLst>
          </p:cNvPr>
          <p:cNvSpPr txBox="1">
            <a:spLocks/>
          </p:cNvSpPr>
          <p:nvPr/>
        </p:nvSpPr>
        <p:spPr>
          <a:xfrm>
            <a:off x="764941" y="6396551"/>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buNone/>
            </a:pPr>
            <a:r>
              <a:rPr lang="da-DK" sz="900" dirty="0"/>
              <a:t> </a:t>
            </a:r>
            <a:r>
              <a:rPr lang="da-DK" sz="900" dirty="0">
                <a:solidFill>
                  <a:schemeClr val="bg1"/>
                </a:solidFill>
              </a:rPr>
              <a:t> </a:t>
            </a:r>
          </a:p>
        </p:txBody>
      </p:sp>
      <p:sp>
        <p:nvSpPr>
          <p:cNvPr id="7" name="Pladsholder til tekst 2">
            <a:extLst>
              <a:ext uri="{FF2B5EF4-FFF2-40B4-BE49-F238E27FC236}">
                <a16:creationId xmlns:a16="http://schemas.microsoft.com/office/drawing/2014/main" id="{88C95311-A51E-4F6B-BBE7-FBEC176FE4AB}"/>
              </a:ext>
            </a:extLst>
          </p:cNvPr>
          <p:cNvSpPr txBox="1">
            <a:spLocks/>
          </p:cNvSpPr>
          <p:nvPr/>
        </p:nvSpPr>
        <p:spPr>
          <a:xfrm>
            <a:off x="652247" y="6392249"/>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lgn="ctr"/>
            <a:r>
              <a:rPr lang="da-DK" sz="900" dirty="0"/>
              <a:t>Forskningsprogram Skole og undervisning  //  </a:t>
            </a:r>
            <a:r>
              <a:rPr lang="da-DK" sz="900" dirty="0">
                <a:solidFill>
                  <a:schemeClr val="bg1"/>
                </a:solidFill>
                <a:hlinkClick r:id="rId7"/>
              </a:rPr>
              <a:t>https://www.ucsyd.dk/forskning/forskning</a:t>
            </a:r>
            <a:r>
              <a:rPr lang="da-DK" sz="900" dirty="0">
                <a:solidFill>
                  <a:schemeClr val="bg1"/>
                </a:solidFill>
              </a:rPr>
              <a:t> </a:t>
            </a:r>
          </a:p>
          <a:p>
            <a:r>
              <a:rPr lang="da-DK" sz="900" dirty="0">
                <a:solidFill>
                  <a:schemeClr val="bg1"/>
                </a:solidFill>
              </a:rPr>
              <a:t> </a:t>
            </a:r>
          </a:p>
        </p:txBody>
      </p:sp>
      <p:pic>
        <p:nvPicPr>
          <p:cNvPr id="5" name="Lyd 4">
            <a:hlinkClick r:id="" action="ppaction://media"/>
            <a:extLst>
              <a:ext uri="{FF2B5EF4-FFF2-40B4-BE49-F238E27FC236}">
                <a16:creationId xmlns:a16="http://schemas.microsoft.com/office/drawing/2014/main" id="{DBB04C0D-F426-43F6-9008-F590D2D92F8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468544" y="6154738"/>
            <a:ext cx="487362" cy="487362"/>
          </a:xfrm>
          <a:prstGeom prst="rect">
            <a:avLst/>
          </a:prstGeom>
        </p:spPr>
      </p:pic>
    </p:spTree>
    <p:custDataLst>
      <p:tags r:id="rId1"/>
    </p:custDataLst>
    <p:extLst>
      <p:ext uri="{BB962C8B-B14F-4D97-AF65-F5344CB8AC3E}">
        <p14:creationId xmlns:p14="http://schemas.microsoft.com/office/powerpoint/2010/main" val="1993082563"/>
      </p:ext>
    </p:extLst>
  </p:cSld>
  <p:clrMapOvr>
    <a:masterClrMapping/>
  </p:clrMapOvr>
  <mc:AlternateContent xmlns:mc="http://schemas.openxmlformats.org/markup-compatibility/2006" xmlns:p14="http://schemas.microsoft.com/office/powerpoint/2010/main">
    <mc:Choice Requires="p14">
      <p:transition spd="slow" p14:dur="2000" advTm="87849"/>
    </mc:Choice>
    <mc:Fallback xmlns="">
      <p:transition spd="slow" advTm="87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98067"/>
            <a:ext cx="7697461" cy="704470"/>
          </a:xfrm>
        </p:spPr>
        <p:txBody>
          <a:bodyPr/>
          <a:lstStyle/>
          <a:p>
            <a:r>
              <a:rPr lang="da-DK" sz="2800" dirty="0"/>
              <a:t>Projektets </a:t>
            </a:r>
            <a:r>
              <a:rPr lang="da-DK" sz="2800" i="1" dirty="0"/>
              <a:t>hvordan</a:t>
            </a:r>
            <a:r>
              <a:rPr lang="da-DK" sz="2800" dirty="0"/>
              <a:t>; forskningsmetoden</a:t>
            </a:r>
          </a:p>
        </p:txBody>
      </p:sp>
      <p:sp>
        <p:nvSpPr>
          <p:cNvPr id="3" name="Pladsholder til indhold 2"/>
          <p:cNvSpPr>
            <a:spLocks noGrp="1"/>
          </p:cNvSpPr>
          <p:nvPr>
            <p:ph idx="1"/>
          </p:nvPr>
        </p:nvSpPr>
        <p:spPr>
          <a:xfrm>
            <a:off x="323528" y="966091"/>
            <a:ext cx="8640959" cy="5341607"/>
          </a:xfrm>
        </p:spPr>
        <p:txBody>
          <a:bodyPr/>
          <a:lstStyle/>
          <a:p>
            <a:endParaRPr lang="da-DK" dirty="0"/>
          </a:p>
          <a:p>
            <a:pPr>
              <a:buNone/>
            </a:pPr>
            <a:endParaRPr lang="da-DK" dirty="0"/>
          </a:p>
          <a:p>
            <a:r>
              <a:rPr lang="da-DK" b="1" dirty="0"/>
              <a:t>Sådan fik vi information; om dataindsamling:</a:t>
            </a:r>
            <a:endParaRPr lang="da-DK" b="1" dirty="0">
              <a:highlight>
                <a:srgbClr val="FFFF00"/>
              </a:highlight>
            </a:endParaRPr>
          </a:p>
          <a:p>
            <a:pPr>
              <a:buNone/>
            </a:pPr>
            <a:r>
              <a:rPr lang="da-DK" dirty="0"/>
              <a:t>Efter en pilotundersøgelse i en kommune indgik vi aftaler med 3 kommuner. I disse kommuner indsamlede vi data i form af observationer og interview fra fem legestuer og disse data er suppleret med legefortællinger fra dagplejere. Data er indsamlet i 2019 og 2020</a:t>
            </a:r>
          </a:p>
          <a:p>
            <a:endParaRPr lang="da-DK" dirty="0"/>
          </a:p>
          <a:p>
            <a:r>
              <a:rPr lang="da-DK" b="1" dirty="0"/>
              <a:t>Sådan fik vi viden; bearbejdning af indsamlede data: </a:t>
            </a:r>
          </a:p>
          <a:p>
            <a:r>
              <a:rPr lang="da-DK" dirty="0"/>
              <a:t>Forskergruppen analyserede datamaterialet ud fra flere klassiske teorier om leg og legens betydning, hvorved 4 temaer blev relevante for et forsker fokus  </a:t>
            </a:r>
          </a:p>
          <a:p>
            <a:endParaRPr lang="da-DK" dirty="0"/>
          </a:p>
          <a:p>
            <a:endParaRPr lang="en-US" sz="14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a:p>
            <a:endParaRPr lang="en-US" sz="1600" b="1" dirty="0">
              <a:hlinkClick r:id="rId6"/>
            </a:endParaRPr>
          </a:p>
        </p:txBody>
      </p:sp>
      <p:sp>
        <p:nvSpPr>
          <p:cNvPr id="4" name="Pladsholder til slidenummer 3"/>
          <p:cNvSpPr>
            <a:spLocks noGrp="1"/>
          </p:cNvSpPr>
          <p:nvPr>
            <p:ph type="sldNum" sz="quarter" idx="12"/>
          </p:nvPr>
        </p:nvSpPr>
        <p:spPr/>
        <p:txBody>
          <a:bodyPr/>
          <a:lstStyle/>
          <a:p>
            <a:fld id="{5BA07366-CB75-4AA8-9E5B-928B849F427C}" type="slidenum">
              <a:rPr lang="da-DK"/>
              <a:pPr/>
              <a:t>9</a:t>
            </a:fld>
            <a:endParaRPr lang="da-DK" dirty="0"/>
          </a:p>
        </p:txBody>
      </p:sp>
      <p:sp>
        <p:nvSpPr>
          <p:cNvPr id="6" name="Pladsholder til tekst 2">
            <a:extLst>
              <a:ext uri="{FF2B5EF4-FFF2-40B4-BE49-F238E27FC236}">
                <a16:creationId xmlns:a16="http://schemas.microsoft.com/office/drawing/2014/main" id="{32251DB9-2EC0-486A-ABD5-8E8DBCA26375}"/>
              </a:ext>
            </a:extLst>
          </p:cNvPr>
          <p:cNvSpPr txBox="1">
            <a:spLocks/>
          </p:cNvSpPr>
          <p:nvPr/>
        </p:nvSpPr>
        <p:spPr>
          <a:xfrm>
            <a:off x="764941" y="6396551"/>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buNone/>
            </a:pPr>
            <a:r>
              <a:rPr lang="da-DK" sz="900" dirty="0"/>
              <a:t> </a:t>
            </a:r>
            <a:r>
              <a:rPr lang="da-DK" sz="900" dirty="0">
                <a:solidFill>
                  <a:schemeClr val="bg1"/>
                </a:solidFill>
              </a:rPr>
              <a:t> </a:t>
            </a:r>
          </a:p>
        </p:txBody>
      </p:sp>
      <p:sp>
        <p:nvSpPr>
          <p:cNvPr id="7" name="Pladsholder til tekst 2">
            <a:extLst>
              <a:ext uri="{FF2B5EF4-FFF2-40B4-BE49-F238E27FC236}">
                <a16:creationId xmlns:a16="http://schemas.microsoft.com/office/drawing/2014/main" id="{88C95311-A51E-4F6B-BBE7-FBEC176FE4AB}"/>
              </a:ext>
            </a:extLst>
          </p:cNvPr>
          <p:cNvSpPr txBox="1">
            <a:spLocks/>
          </p:cNvSpPr>
          <p:nvPr/>
        </p:nvSpPr>
        <p:spPr>
          <a:xfrm>
            <a:off x="652247" y="6392249"/>
            <a:ext cx="7848872" cy="514397"/>
          </a:xfrm>
          <a:prstGeom prst="rect">
            <a:avLst/>
          </a:prstGeom>
        </p:spPr>
        <p:txBody>
          <a:bodyPr/>
          <a:lst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a:lstStyle>
          <a:p>
            <a:pPr algn="ctr"/>
            <a:r>
              <a:rPr lang="da-DK" sz="900" dirty="0"/>
              <a:t>Forskningsprogram Skole og undervisning  //  </a:t>
            </a:r>
            <a:r>
              <a:rPr lang="da-DK" sz="900" dirty="0">
                <a:solidFill>
                  <a:schemeClr val="bg1"/>
                </a:solidFill>
                <a:hlinkClick r:id="rId7"/>
              </a:rPr>
              <a:t>https://www.ucsyd.dk/forskning/forskning</a:t>
            </a:r>
            <a:r>
              <a:rPr lang="da-DK" sz="900" dirty="0">
                <a:solidFill>
                  <a:schemeClr val="bg1"/>
                </a:solidFill>
              </a:rPr>
              <a:t> </a:t>
            </a:r>
          </a:p>
          <a:p>
            <a:r>
              <a:rPr lang="da-DK" sz="900" dirty="0">
                <a:solidFill>
                  <a:schemeClr val="bg1"/>
                </a:solidFill>
              </a:rPr>
              <a:t> </a:t>
            </a:r>
          </a:p>
        </p:txBody>
      </p:sp>
      <p:pic>
        <p:nvPicPr>
          <p:cNvPr id="5" name="Lyd 4">
            <a:hlinkClick r:id="" action="ppaction://media"/>
            <a:extLst>
              <a:ext uri="{FF2B5EF4-FFF2-40B4-BE49-F238E27FC236}">
                <a16:creationId xmlns:a16="http://schemas.microsoft.com/office/drawing/2014/main" id="{DBB04C0D-F426-43F6-9008-F590D2D92F8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468544" y="6154738"/>
            <a:ext cx="487362" cy="487362"/>
          </a:xfrm>
          <a:prstGeom prst="rect">
            <a:avLst/>
          </a:prstGeom>
        </p:spPr>
      </p:pic>
    </p:spTree>
    <p:custDataLst>
      <p:tags r:id="rId1"/>
    </p:custDataLst>
    <p:extLst>
      <p:ext uri="{BB962C8B-B14F-4D97-AF65-F5344CB8AC3E}">
        <p14:creationId xmlns:p14="http://schemas.microsoft.com/office/powerpoint/2010/main" val="4259481049"/>
      </p:ext>
    </p:extLst>
  </p:cSld>
  <p:clrMapOvr>
    <a:masterClrMapping/>
  </p:clrMapOvr>
  <mc:AlternateContent xmlns:mc="http://schemas.openxmlformats.org/markup-compatibility/2006" xmlns:p14="http://schemas.microsoft.com/office/powerpoint/2010/main">
    <mc:Choice Requires="p14">
      <p:transition spd="slow" p14:dur="2000" advTm="87849"/>
    </mc:Choice>
    <mc:Fallback xmlns="">
      <p:transition spd="slow" advTm="87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4124e647-0e12-4c08-a989-57851e1354b5"/>
</p:tagLst>
</file>

<file path=ppt/tags/tag10.xml><?xml version="1.0" encoding="utf-8"?>
<p:tagLst xmlns:a="http://schemas.openxmlformats.org/drawingml/2006/main" xmlns:r="http://schemas.openxmlformats.org/officeDocument/2006/relationships" xmlns:p="http://schemas.openxmlformats.org/presentationml/2006/main">
  <p:tag name="TIMING" val="|5.6|30.8|39.2"/>
</p:tagLst>
</file>

<file path=ppt/tags/tag2.xml><?xml version="1.0" encoding="utf-8"?>
<p:tagLst xmlns:a="http://schemas.openxmlformats.org/drawingml/2006/main" xmlns:r="http://schemas.openxmlformats.org/officeDocument/2006/relationships" xmlns:p="http://schemas.openxmlformats.org/presentationml/2006/main">
  <p:tag name="TEMPLAFYSLIDEID" val="4124e647-0e12-4c08-a989-57851e1354b5"/>
</p:tagLst>
</file>

<file path=ppt/tags/tag3.xml><?xml version="1.0" encoding="utf-8"?>
<p:tagLst xmlns:a="http://schemas.openxmlformats.org/drawingml/2006/main" xmlns:r="http://schemas.openxmlformats.org/officeDocument/2006/relationships" xmlns:p="http://schemas.openxmlformats.org/presentationml/2006/main">
  <p:tag name="TIMING" val="|57.1"/>
</p:tagLst>
</file>

<file path=ppt/tags/tag4.xml><?xml version="1.0" encoding="utf-8"?>
<p:tagLst xmlns:a="http://schemas.openxmlformats.org/drawingml/2006/main" xmlns:r="http://schemas.openxmlformats.org/officeDocument/2006/relationships" xmlns:p="http://schemas.openxmlformats.org/presentationml/2006/main">
  <p:tag name="TIMING" val="|0.7|5.2"/>
</p:tagLst>
</file>

<file path=ppt/tags/tag5.xml><?xml version="1.0" encoding="utf-8"?>
<p:tagLst xmlns:a="http://schemas.openxmlformats.org/drawingml/2006/main" xmlns:r="http://schemas.openxmlformats.org/officeDocument/2006/relationships" xmlns:p="http://schemas.openxmlformats.org/presentationml/2006/main">
  <p:tag name="TIMING" val="|0.8|2.5|32.1"/>
</p:tagLst>
</file>

<file path=ppt/tags/tag6.xml><?xml version="1.0" encoding="utf-8"?>
<p:tagLst xmlns:a="http://schemas.openxmlformats.org/drawingml/2006/main" xmlns:r="http://schemas.openxmlformats.org/officeDocument/2006/relationships" xmlns:p="http://schemas.openxmlformats.org/presentationml/2006/main">
  <p:tag name="TIMING" val="|6.5|20.6|18.8|18.4"/>
</p:tagLst>
</file>

<file path=ppt/tags/tag7.xml><?xml version="1.0" encoding="utf-8"?>
<p:tagLst xmlns:a="http://schemas.openxmlformats.org/drawingml/2006/main" xmlns:r="http://schemas.openxmlformats.org/officeDocument/2006/relationships" xmlns:p="http://schemas.openxmlformats.org/presentationml/2006/main">
  <p:tag name="TIMING" val="|5.8|57.4"/>
</p:tagLst>
</file>

<file path=ppt/tags/tag8.xml><?xml version="1.0" encoding="utf-8"?>
<p:tagLst xmlns:a="http://schemas.openxmlformats.org/drawingml/2006/main" xmlns:r="http://schemas.openxmlformats.org/officeDocument/2006/relationships" xmlns:p="http://schemas.openxmlformats.org/presentationml/2006/main">
  <p:tag name="TIMING" val="|2.1|16.9|26.9"/>
</p:tagLst>
</file>

<file path=ppt/tags/tag9.xml><?xml version="1.0" encoding="utf-8"?>
<p:tagLst xmlns:a="http://schemas.openxmlformats.org/drawingml/2006/main" xmlns:r="http://schemas.openxmlformats.org/officeDocument/2006/relationships" xmlns:p="http://schemas.openxmlformats.org/presentationml/2006/main">
  <p:tag name="TIMING" val="|2.1|16.9|26.9"/>
</p:tagLst>
</file>

<file path=ppt/theme/theme1.xml><?xml version="1.0" encoding="utf-8"?>
<a:theme xmlns:a="http://schemas.openxmlformats.org/drawingml/2006/main" name="UC SYD PowerPoint skabelon">
  <a:themeElements>
    <a:clrScheme name="UC Syd">
      <a:dk1>
        <a:sysClr val="windowText" lastClr="000000"/>
      </a:dk1>
      <a:lt1>
        <a:sysClr val="window" lastClr="FFFFFF"/>
      </a:lt1>
      <a:dk2>
        <a:srgbClr val="18A54B"/>
      </a:dk2>
      <a:lt2>
        <a:srgbClr val="65BC46"/>
      </a:lt2>
      <a:accent1>
        <a:srgbClr val="000000"/>
      </a:accent1>
      <a:accent2>
        <a:srgbClr val="F04E23"/>
      </a:accent2>
      <a:accent3>
        <a:srgbClr val="656D7D"/>
      </a:accent3>
      <a:accent4>
        <a:srgbClr val="A4B5CB"/>
      </a:accent4>
      <a:accent5>
        <a:srgbClr val="CDD7E1"/>
      </a:accent5>
      <a:accent6>
        <a:srgbClr val="18A54B"/>
      </a:accent6>
      <a:hlink>
        <a:srgbClr val="0000FF"/>
      </a:hlink>
      <a:folHlink>
        <a:srgbClr val="800080"/>
      </a:folHlink>
    </a:clrScheme>
    <a:fontScheme name="UC Sy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lIns="72000" tIns="72000" rIns="72000" bIns="72000" rtlCol="0" anchor="ctr"/>
      <a:lstStyle>
        <a:defPPr algn="ctr">
          <a:defRPr sz="2000" dirty="0" err="1"/>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a:defPPr>
      </a:lstStyle>
    </a:txDef>
  </a:objectDefaults>
  <a:extraClrSchemeLst/>
  <a:extLst>
    <a:ext uri="{05A4C25C-085E-4340-85A3-A5531E510DB2}">
      <thm15:themeFamily xmlns:thm15="http://schemas.microsoft.com/office/thememl/2012/main" name="UC Syddanmark PowerPoint skabelon" id="{0AA6EB74-8F06-4099-9775-B82B71066663}" vid="{E608462D-CE8D-4369-B65E-B345ABE13A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2427</Words>
  <Application>Microsoft Office PowerPoint</Application>
  <PresentationFormat>Skærmshow (4:3)</PresentationFormat>
  <Paragraphs>312</Paragraphs>
  <Slides>17</Slides>
  <Notes>15</Notes>
  <HiddenSlides>0</HiddenSlides>
  <MMClips>17</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17</vt:i4>
      </vt:variant>
    </vt:vector>
  </HeadingPairs>
  <TitlesOfParts>
    <vt:vector size="21" baseType="lpstr">
      <vt:lpstr>Arial</vt:lpstr>
      <vt:lpstr>Calibri</vt:lpstr>
      <vt:lpstr>SofiaProRegular</vt:lpstr>
      <vt:lpstr>UC SYD PowerPoint skabelon</vt:lpstr>
      <vt:lpstr>PowerPoint-præsentation</vt:lpstr>
      <vt:lpstr>PowerPoint-præsentation</vt:lpstr>
      <vt:lpstr> </vt:lpstr>
      <vt:lpstr>Tidlig indsats i børnehøjde er  at støtte børns leg i dagplejen  UC SYD &amp; NUBU forsker for FOA, dagplejere og de 0 – 3-årige   </vt:lpstr>
      <vt:lpstr>Projektets titel:   </vt:lpstr>
      <vt:lpstr>Projektets hvorfor; legens betydning   </vt:lpstr>
      <vt:lpstr>… fortsat; Projektets hvorfor; legens betydning     </vt:lpstr>
      <vt:lpstr>Projektets hvad; forskningsspørgsmålet  </vt:lpstr>
      <vt:lpstr>Projektets hvordan; forskningsmetoden</vt:lpstr>
      <vt:lpstr>Summa summarum om projektet    </vt:lpstr>
      <vt:lpstr>Projektets fokus og resultater – de fire temaer     </vt:lpstr>
      <vt:lpstr>Pointer – tema  Dagplejernes faglige sprog som  redskab til stilladsering af børns leg     </vt:lpstr>
      <vt:lpstr>Pointer – tema    Forståelser af leg og dagplejeres  roller i stilladsering af leg    </vt:lpstr>
      <vt:lpstr>Pointer – tema    </vt:lpstr>
      <vt:lpstr>Pointer – tema     </vt:lpstr>
      <vt:lpstr>Mere om projektets resultater  …. formidlet i ord, billede og lyd   </vt:lpstr>
      <vt:lpstr>Læs mere her:  Læs om UC SYD og andres forskning i leg her: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 SYD PowerPoint.pptx</dc:title>
  <dc:creator/>
  <cp:lastModifiedBy/>
  <cp:revision>122</cp:revision>
  <dcterms:modified xsi:type="dcterms:W3CDTF">2021-06-29T09:00:42Z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2016-01-22T09:48:21.2868436</vt:lpwstr>
  </property>
  <property fmtid="{D5CDD505-2E9C-101B-9397-08002B2CF9AE}" pid="3" name="PluginDependencies_0">
    <vt:lpwstr>{}</vt:lpwstr>
  </property>
  <property fmtid="{D5CDD505-2E9C-101B-9397-08002B2CF9AE}" pid="4" name="CustomerId">
    <vt:lpwstr>ucsyd</vt:lpwstr>
  </property>
  <property fmtid="{D5CDD505-2E9C-101B-9397-08002B2CF9AE}" pid="5" name="TemplateId">
    <vt:lpwstr>635890529012868436</vt:lpwstr>
  </property>
  <property fmtid="{D5CDD505-2E9C-101B-9397-08002B2CF9AE}" pid="6" name="UserProfileId">
    <vt:lpwstr>636104897947614755</vt:lpwstr>
  </property>
</Properties>
</file>